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8" r:id="rId15"/>
    <p:sldId id="299" r:id="rId16"/>
    <p:sldId id="300" r:id="rId17"/>
    <p:sldId id="301" r:id="rId18"/>
    <p:sldId id="302" r:id="rId19"/>
    <p:sldId id="269" r:id="rId20"/>
    <p:sldId id="270" r:id="rId21"/>
    <p:sldId id="271" r:id="rId22"/>
    <p:sldId id="272" r:id="rId23"/>
    <p:sldId id="273" r:id="rId24"/>
    <p:sldId id="296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97" r:id="rId40"/>
    <p:sldId id="288" r:id="rId41"/>
    <p:sldId id="289" r:id="rId42"/>
    <p:sldId id="290" r:id="rId43"/>
    <p:sldId id="291" r:id="rId44"/>
    <p:sldId id="303" r:id="rId45"/>
    <p:sldId id="304" r:id="rId47"/>
    <p:sldId id="305" r:id="rId48"/>
    <p:sldId id="306" r:id="rId49"/>
    <p:sldId id="292" r:id="rId50"/>
    <p:sldId id="307" r:id="rId51"/>
    <p:sldId id="308" r:id="rId52"/>
    <p:sldId id="309" r:id="rId53"/>
    <p:sldId id="310" r:id="rId54"/>
    <p:sldId id="311" r:id="rId55"/>
    <p:sldId id="312" r:id="rId56"/>
    <p:sldId id="317" r:id="rId57"/>
    <p:sldId id="313" r:id="rId58"/>
    <p:sldId id="319" r:id="rId59"/>
    <p:sldId id="323" r:id="rId60"/>
    <p:sldId id="321" r:id="rId61"/>
    <p:sldId id="322" r:id="rId62"/>
    <p:sldId id="314" r:id="rId63"/>
    <p:sldId id="315" r:id="rId64"/>
    <p:sldId id="316" r:id="rId65"/>
    <p:sldId id="294" r:id="rId66"/>
    <p:sldId id="295" r:id="rId6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14"/>
    <p:restoredTop sz="89049"/>
  </p:normalViewPr>
  <p:slideViewPr>
    <p:cSldViewPr snapToGrid="0" showGuides="1">
      <p:cViewPr varScale="1">
        <p:scale>
          <a:sx n="79" d="100"/>
          <a:sy n="79" d="100"/>
        </p:scale>
        <p:origin x="-1734" y="-84"/>
      </p:cViewPr>
      <p:guideLst>
        <p:guide orient="horz" pos="2228"/>
        <p:guide pos="28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tableStyles" Target="tableStyles.xml"/><Relationship Id="rId7" Type="http://schemas.openxmlformats.org/officeDocument/2006/relationships/slide" Target="slides/slide5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431187-8245-4FE5-A432-E646428971B6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C4CA1910-BF11-4E04-B8D0-3D477FD3978A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批处理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7D2CFB0-7699-4C86-874B-C29DF77EA0D1}" cxnId="{864C7E70-9661-41EB-91E3-94B4825445BF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EB0DE4C6-5C58-4303-85BB-19EA3DA365B3}" cxnId="{864C7E70-9661-41EB-91E3-94B4825445BF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6DA6B95A-5EAF-4EFE-BF57-914336752FE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多道编程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98F84FB5-D798-4D8C-8CAC-8FB005AE7FD5}" cxnId="{A227462A-31E0-4A91-B9E5-3169465D15E0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E94FBB46-39B6-4FEA-A239-4E036F88D868}" cxnId="{A227462A-31E0-4A91-B9E5-3169465D15E0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A85E9610-A800-4067-95CD-259BE37CB98D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分时共享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C870A90C-61FE-408E-93B1-0862F2184AFE}" cxnId="{35410F0D-0A77-466D-AACD-DC1999FAAE5A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2842E051-18E0-41BC-A02B-E0BA86F65E03}" cxnId="{35410F0D-0A77-466D-AACD-DC1999FAAE5A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4DF833DF-FCAF-4431-9FD8-61BC0845418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图形交互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2164A153-DF95-494E-B824-6C67FC44656C}" cxnId="{CF3395E7-34CF-4FFE-A860-E29565D5A164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B9B8454D-05D8-4F96-9D6B-4D5BFE64303C}" cxnId="{CF3395E7-34CF-4FFE-A860-E29565D5A164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0591C36D-DEBC-4B0C-9E50-5C0D102ECD81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网络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68A14A59-49EB-4BBC-A83C-1BA8CCDCFB67}" cxnId="{AB6336AB-B0AB-405E-BF3C-FEE9207B1A6F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DA2384D-28A0-4C8E-87F8-C589FE52AABF}" cxnId="{AB6336AB-B0AB-405E-BF3C-FEE9207B1A6F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9CC4C0B-BAA0-490A-8FB5-496A4D2C8B7C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虚拟化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CE5097A5-4DD8-44AB-8D81-747A7AEBEA78}" cxnId="{FFD73D45-BD0C-4C04-A385-147EC8C901D6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0D953635-8875-4F8E-BD29-F31F219192A9}" cxnId="{FFD73D45-BD0C-4C04-A385-147EC8C901D6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AAE5E28D-4A5D-4990-96C4-487BB94823AE}" type="pres">
      <dgm:prSet presAssocID="{CB431187-8245-4FE5-A432-E646428971B6}" presName="Name0" presStyleCnt="0">
        <dgm:presLayoutVars>
          <dgm:dir/>
          <dgm:animLvl val="lvl"/>
          <dgm:resizeHandles val="exact"/>
        </dgm:presLayoutVars>
      </dgm:prSet>
      <dgm:spPr/>
    </dgm:pt>
    <dgm:pt modelId="{DFA671AE-1AED-4900-BA14-449903B850D7}" type="pres">
      <dgm:prSet presAssocID="{C4CA1910-BF11-4E04-B8D0-3D477FD3978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761D9F-D70C-402E-852B-3881A17D25D4}" type="pres">
      <dgm:prSet presAssocID="{EB0DE4C6-5C58-4303-85BB-19EA3DA365B3}" presName="parTxOnlySpace" presStyleCnt="0"/>
      <dgm:spPr/>
    </dgm:pt>
    <dgm:pt modelId="{6DC067E1-70E8-4B79-B995-269207D061F8}" type="pres">
      <dgm:prSet presAssocID="{6DA6B95A-5EAF-4EFE-BF57-914336752FE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AD95B-E540-4A78-A26A-B8D5BB5CB2E6}" type="pres">
      <dgm:prSet presAssocID="{E94FBB46-39B6-4FEA-A239-4E036F88D868}" presName="parTxOnlySpace" presStyleCnt="0"/>
      <dgm:spPr/>
    </dgm:pt>
    <dgm:pt modelId="{9345BD8F-CAEA-4449-8306-3E166F40E270}" type="pres">
      <dgm:prSet presAssocID="{A85E9610-A800-4067-95CD-259BE37CB98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FF3140-89BF-4D67-9A9C-25D0E836CA5E}" type="pres">
      <dgm:prSet presAssocID="{2842E051-18E0-41BC-A02B-E0BA86F65E03}" presName="parTxOnlySpace" presStyleCnt="0"/>
      <dgm:spPr/>
    </dgm:pt>
    <dgm:pt modelId="{06E1FE7B-3056-41B6-92AF-DF016F77061C}" type="pres">
      <dgm:prSet presAssocID="{4DF833DF-FCAF-4431-9FD8-61BC0845418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CBAF76-FD5B-423A-B966-93187D9DF5C9}" type="pres">
      <dgm:prSet presAssocID="{B9B8454D-05D8-4F96-9D6B-4D5BFE64303C}" presName="parTxOnlySpace" presStyleCnt="0"/>
      <dgm:spPr/>
    </dgm:pt>
    <dgm:pt modelId="{92A05F9F-0582-4B2A-8098-B6C5594DA66A}" type="pres">
      <dgm:prSet presAssocID="{0591C36D-DEBC-4B0C-9E50-5C0D102ECD8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AEA761-DFBD-41FC-969D-75F7B4814083}" type="pres">
      <dgm:prSet presAssocID="{DDA2384D-28A0-4C8E-87F8-C589FE52AABF}" presName="parTxOnlySpace" presStyleCnt="0"/>
      <dgm:spPr/>
    </dgm:pt>
    <dgm:pt modelId="{EA72898F-1777-46EC-96AF-2AC075CFB074}" type="pres">
      <dgm:prSet presAssocID="{D9CC4C0B-BAA0-490A-8FB5-496A4D2C8B7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749C0B-3A06-4EA7-BECE-6CC58D2715B0}" type="presOf" srcId="{0591C36D-DEBC-4B0C-9E50-5C0D102ECD81}" destId="{92A05F9F-0582-4B2A-8098-B6C5594DA66A}" srcOrd="0" destOrd="0" presId="urn:microsoft.com/office/officeart/2005/8/layout/chevron1"/>
    <dgm:cxn modelId="{D0679F1E-F0F8-4757-9765-CAEC3728CFA9}" type="presOf" srcId="{D9CC4C0B-BAA0-490A-8FB5-496A4D2C8B7C}" destId="{EA72898F-1777-46EC-96AF-2AC075CFB074}" srcOrd="0" destOrd="0" presId="urn:microsoft.com/office/officeart/2005/8/layout/chevron1"/>
    <dgm:cxn modelId="{A227462A-31E0-4A91-B9E5-3169465D15E0}" srcId="{CB431187-8245-4FE5-A432-E646428971B6}" destId="{6DA6B95A-5EAF-4EFE-BF57-914336752FE9}" srcOrd="1" destOrd="0" parTransId="{98F84FB5-D798-4D8C-8CAC-8FB005AE7FD5}" sibTransId="{E94FBB46-39B6-4FEA-A239-4E036F88D868}"/>
    <dgm:cxn modelId="{FFD73D45-BD0C-4C04-A385-147EC8C901D6}" srcId="{CB431187-8245-4FE5-A432-E646428971B6}" destId="{D9CC4C0B-BAA0-490A-8FB5-496A4D2C8B7C}" srcOrd="5" destOrd="0" parTransId="{CE5097A5-4DD8-44AB-8D81-747A7AEBEA78}" sibTransId="{0D953635-8875-4F8E-BD29-F31F219192A9}"/>
    <dgm:cxn modelId="{BA527750-DD8C-46D5-B8AB-5ACAAB7F0935}" type="presOf" srcId="{A85E9610-A800-4067-95CD-259BE37CB98D}" destId="{9345BD8F-CAEA-4449-8306-3E166F40E270}" srcOrd="0" destOrd="0" presId="urn:microsoft.com/office/officeart/2005/8/layout/chevron1"/>
    <dgm:cxn modelId="{9E64CC53-DC36-40FC-BF9A-471A682C19E1}" type="presOf" srcId="{CB431187-8245-4FE5-A432-E646428971B6}" destId="{AAE5E28D-4A5D-4990-96C4-487BB94823AE}" srcOrd="0" destOrd="0" presId="urn:microsoft.com/office/officeart/2005/8/layout/chevron1"/>
    <dgm:cxn modelId="{515EE799-BD88-4E92-B9F0-F8E6251C7492}" type="presOf" srcId="{C4CA1910-BF11-4E04-B8D0-3D477FD3978A}" destId="{DFA671AE-1AED-4900-BA14-449903B850D7}" srcOrd="0" destOrd="0" presId="urn:microsoft.com/office/officeart/2005/8/layout/chevron1"/>
    <dgm:cxn modelId="{5E948413-D766-40DC-853D-0095A5A283A8}" type="presOf" srcId="{6DA6B95A-5EAF-4EFE-BF57-914336752FE9}" destId="{6DC067E1-70E8-4B79-B995-269207D061F8}" srcOrd="0" destOrd="0" presId="urn:microsoft.com/office/officeart/2005/8/layout/chevron1"/>
    <dgm:cxn modelId="{CF3395E7-34CF-4FFE-A860-E29565D5A164}" srcId="{CB431187-8245-4FE5-A432-E646428971B6}" destId="{4DF833DF-FCAF-4431-9FD8-61BC08454188}" srcOrd="3" destOrd="0" parTransId="{2164A153-DF95-494E-B824-6C67FC44656C}" sibTransId="{B9B8454D-05D8-4F96-9D6B-4D5BFE64303C}"/>
    <dgm:cxn modelId="{C813E550-1113-4BAE-B573-802295DAA328}" type="presOf" srcId="{4DF833DF-FCAF-4431-9FD8-61BC08454188}" destId="{06E1FE7B-3056-41B6-92AF-DF016F77061C}" srcOrd="0" destOrd="0" presId="urn:microsoft.com/office/officeart/2005/8/layout/chevron1"/>
    <dgm:cxn modelId="{35410F0D-0A77-466D-AACD-DC1999FAAE5A}" srcId="{CB431187-8245-4FE5-A432-E646428971B6}" destId="{A85E9610-A800-4067-95CD-259BE37CB98D}" srcOrd="2" destOrd="0" parTransId="{C870A90C-61FE-408E-93B1-0862F2184AFE}" sibTransId="{2842E051-18E0-41BC-A02B-E0BA86F65E03}"/>
    <dgm:cxn modelId="{AB6336AB-B0AB-405E-BF3C-FEE9207B1A6F}" srcId="{CB431187-8245-4FE5-A432-E646428971B6}" destId="{0591C36D-DEBC-4B0C-9E50-5C0D102ECD81}" srcOrd="4" destOrd="0" parTransId="{68A14A59-49EB-4BBC-A83C-1BA8CCDCFB67}" sibTransId="{DDA2384D-28A0-4C8E-87F8-C589FE52AABF}"/>
    <dgm:cxn modelId="{864C7E70-9661-41EB-91E3-94B4825445BF}" srcId="{CB431187-8245-4FE5-A432-E646428971B6}" destId="{C4CA1910-BF11-4E04-B8D0-3D477FD3978A}" srcOrd="0" destOrd="0" parTransId="{57D2CFB0-7699-4C86-874B-C29DF77EA0D1}" sibTransId="{EB0DE4C6-5C58-4303-85BB-19EA3DA365B3}"/>
    <dgm:cxn modelId="{34CDB2D6-6AB7-4591-A8D6-3994C02D951B}" type="presParOf" srcId="{AAE5E28D-4A5D-4990-96C4-487BB94823AE}" destId="{DFA671AE-1AED-4900-BA14-449903B850D7}" srcOrd="0" destOrd="0" presId="urn:microsoft.com/office/officeart/2005/8/layout/chevron1"/>
    <dgm:cxn modelId="{622392D1-0511-4100-8B37-FDCF1ED200C2}" type="presParOf" srcId="{AAE5E28D-4A5D-4990-96C4-487BB94823AE}" destId="{43761D9F-D70C-402E-852B-3881A17D25D4}" srcOrd="1" destOrd="0" presId="urn:microsoft.com/office/officeart/2005/8/layout/chevron1"/>
    <dgm:cxn modelId="{49CB62F1-FAD6-4767-9A38-37A0523E3AD2}" type="presParOf" srcId="{AAE5E28D-4A5D-4990-96C4-487BB94823AE}" destId="{6DC067E1-70E8-4B79-B995-269207D061F8}" srcOrd="2" destOrd="0" presId="urn:microsoft.com/office/officeart/2005/8/layout/chevron1"/>
    <dgm:cxn modelId="{DF15BB89-F24A-4B94-B03C-B774D4EAB2E4}" type="presParOf" srcId="{AAE5E28D-4A5D-4990-96C4-487BB94823AE}" destId="{945AD95B-E540-4A78-A26A-B8D5BB5CB2E6}" srcOrd="3" destOrd="0" presId="urn:microsoft.com/office/officeart/2005/8/layout/chevron1"/>
    <dgm:cxn modelId="{50672C5F-D029-4C95-841C-CC108FFDD8E0}" type="presParOf" srcId="{AAE5E28D-4A5D-4990-96C4-487BB94823AE}" destId="{9345BD8F-CAEA-4449-8306-3E166F40E270}" srcOrd="4" destOrd="0" presId="urn:microsoft.com/office/officeart/2005/8/layout/chevron1"/>
    <dgm:cxn modelId="{23396578-D83B-42F9-BB94-D19774D38B86}" type="presParOf" srcId="{AAE5E28D-4A5D-4990-96C4-487BB94823AE}" destId="{4DFF3140-89BF-4D67-9A9C-25D0E836CA5E}" srcOrd="5" destOrd="0" presId="urn:microsoft.com/office/officeart/2005/8/layout/chevron1"/>
    <dgm:cxn modelId="{3D17A6F5-D3B0-4809-BBF8-D2200BFA63D2}" type="presParOf" srcId="{AAE5E28D-4A5D-4990-96C4-487BB94823AE}" destId="{06E1FE7B-3056-41B6-92AF-DF016F77061C}" srcOrd="6" destOrd="0" presId="urn:microsoft.com/office/officeart/2005/8/layout/chevron1"/>
    <dgm:cxn modelId="{90CDD4D4-CF3A-49FE-8DF0-8D5B9E59DEC9}" type="presParOf" srcId="{AAE5E28D-4A5D-4990-96C4-487BB94823AE}" destId="{62CBAF76-FD5B-423A-B966-93187D9DF5C9}" srcOrd="7" destOrd="0" presId="urn:microsoft.com/office/officeart/2005/8/layout/chevron1"/>
    <dgm:cxn modelId="{4EC661E0-5E88-4574-92BC-0ACE75E85EDF}" type="presParOf" srcId="{AAE5E28D-4A5D-4990-96C4-487BB94823AE}" destId="{92A05F9F-0582-4B2A-8098-B6C5594DA66A}" srcOrd="8" destOrd="0" presId="urn:microsoft.com/office/officeart/2005/8/layout/chevron1"/>
    <dgm:cxn modelId="{FF376175-4FE3-48F6-9C51-93F22D4E4A7B}" type="presParOf" srcId="{AAE5E28D-4A5D-4990-96C4-487BB94823AE}" destId="{1EAEA761-DFBD-41FC-969D-75F7B4814083}" srcOrd="9" destOrd="0" presId="urn:microsoft.com/office/officeart/2005/8/layout/chevron1"/>
    <dgm:cxn modelId="{DE901291-6C83-4A15-AB6A-7D77EAE7A839}" type="presParOf" srcId="{AAE5E28D-4A5D-4990-96C4-487BB94823AE}" destId="{EA72898F-1777-46EC-96AF-2AC075CFB07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ABCDCAE-3A6D-4DD6-8081-653C374E3A3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59F7E65A-C06C-486F-83B3-676EDF7078A1}">
      <dgm:prSet/>
      <dgm:spPr/>
      <dgm:t>
        <a:bodyPr/>
        <a:lstStyle/>
        <a:p>
          <a:pPr rtl="0"/>
          <a:r>
            <a:rPr lang="zh-CN" dirty="0" smtClean="0"/>
            <a:t>结构的核心问题：哪些模块进入到内核</a:t>
          </a:r>
          <a:endParaRPr lang="zh-CN" dirty="0"/>
        </a:p>
      </dgm:t>
    </dgm:pt>
    <dgm:pt modelId="{E52BE268-A66F-431C-8691-B0F82413950E}" cxnId="{627A980D-117D-4DD8-A49D-D93828D3FB4F}" type="parTrans">
      <dgm:prSet/>
      <dgm:spPr/>
      <dgm:t>
        <a:bodyPr/>
        <a:lstStyle/>
        <a:p>
          <a:endParaRPr lang="zh-CN" altLang="en-US"/>
        </a:p>
      </dgm:t>
    </dgm:pt>
    <dgm:pt modelId="{2659595B-C2FD-4497-A0F6-634FE6CAABC7}" cxnId="{627A980D-117D-4DD8-A49D-D93828D3FB4F}" type="sibTrans">
      <dgm:prSet/>
      <dgm:spPr/>
      <dgm:t>
        <a:bodyPr/>
        <a:lstStyle/>
        <a:p>
          <a:endParaRPr lang="zh-CN" altLang="en-US"/>
        </a:p>
      </dgm:t>
    </dgm:pt>
    <dgm:pt modelId="{4A9D1E33-75F2-4DA8-B6A2-5B26D1D71F5C}">
      <dgm:prSet/>
      <dgm:spPr/>
      <dgm:t>
        <a:bodyPr/>
        <a:lstStyle/>
        <a:p>
          <a:pPr rtl="0"/>
          <a:r>
            <a:rPr lang="zh-CN" dirty="0" smtClean="0"/>
            <a:t>内核：操作系统中最核心的部分</a:t>
          </a:r>
          <a:endParaRPr lang="zh-CN" dirty="0"/>
        </a:p>
      </dgm:t>
    </dgm:pt>
    <dgm:pt modelId="{AD4E9979-40B7-4870-9BF9-002B6C7AEFD5}" cxnId="{B9D9835E-2A0B-4A3D-8868-47550BB14EC3}" type="parTrans">
      <dgm:prSet/>
      <dgm:spPr/>
      <dgm:t>
        <a:bodyPr/>
        <a:lstStyle/>
        <a:p>
          <a:endParaRPr lang="zh-CN" altLang="en-US"/>
        </a:p>
      </dgm:t>
    </dgm:pt>
    <dgm:pt modelId="{2DD97455-3A6D-4545-810B-5EE4A611771D}" cxnId="{B9D9835E-2A0B-4A3D-8868-47550BB14EC3}" type="sibTrans">
      <dgm:prSet/>
      <dgm:spPr/>
      <dgm:t>
        <a:bodyPr/>
        <a:lstStyle/>
        <a:p>
          <a:endParaRPr lang="zh-CN" altLang="en-US"/>
        </a:p>
      </dgm:t>
    </dgm:pt>
    <dgm:pt modelId="{6BF08040-0DB2-43E7-884E-63212A491DD2}">
      <dgm:prSet/>
      <dgm:spPr/>
      <dgm:t>
        <a:bodyPr/>
        <a:lstStyle/>
        <a:p>
          <a:pPr rtl="0"/>
          <a:r>
            <a:rPr lang="zh-CN" dirty="0" smtClean="0"/>
            <a:t>特权态：可以进行任何操作，小心设计</a:t>
          </a:r>
          <a:endParaRPr lang="zh-CN" dirty="0"/>
        </a:p>
      </dgm:t>
    </dgm:pt>
    <dgm:pt modelId="{C52E4B32-CCF3-4987-A586-58F2BB86FAAE}" cxnId="{74326D80-9AEB-4938-AA8F-AFE878817A99}" type="parTrans">
      <dgm:prSet/>
      <dgm:spPr/>
      <dgm:t>
        <a:bodyPr/>
        <a:lstStyle/>
        <a:p>
          <a:endParaRPr lang="zh-CN" altLang="en-US"/>
        </a:p>
      </dgm:t>
    </dgm:pt>
    <dgm:pt modelId="{8146A240-F732-4FC0-9285-307A1CCEA2D3}" cxnId="{74326D80-9AEB-4938-AA8F-AFE878817A99}" type="sibTrans">
      <dgm:prSet/>
      <dgm:spPr/>
      <dgm:t>
        <a:bodyPr/>
        <a:lstStyle/>
        <a:p>
          <a:endParaRPr lang="zh-CN" altLang="en-US"/>
        </a:p>
      </dgm:t>
    </dgm:pt>
    <dgm:pt modelId="{A4C389BF-EA09-4E3E-A0E5-21472890AB6D}">
      <dgm:prSet/>
      <dgm:spPr/>
      <dgm:t>
        <a:bodyPr/>
        <a:lstStyle/>
        <a:p>
          <a:pPr rtl="0"/>
          <a:r>
            <a:rPr lang="zh-CN" dirty="0" smtClean="0"/>
            <a:t>管理操作系统的其它模块</a:t>
          </a:r>
          <a:endParaRPr lang="zh-CN" dirty="0"/>
        </a:p>
      </dgm:t>
    </dgm:pt>
    <dgm:pt modelId="{DAE5670D-76E5-4B70-A355-463354D50484}" cxnId="{A3CB7DD2-4833-4BCD-B616-E5CB3E66D204}" type="parTrans">
      <dgm:prSet/>
      <dgm:spPr/>
      <dgm:t>
        <a:bodyPr/>
        <a:lstStyle/>
        <a:p>
          <a:endParaRPr lang="zh-CN" altLang="en-US"/>
        </a:p>
      </dgm:t>
    </dgm:pt>
    <dgm:pt modelId="{75B9FD59-B55F-4267-BF7E-95FD24A9D355}" cxnId="{A3CB7DD2-4833-4BCD-B616-E5CB3E66D204}" type="sibTrans">
      <dgm:prSet/>
      <dgm:spPr/>
      <dgm:t>
        <a:bodyPr/>
        <a:lstStyle/>
        <a:p>
          <a:endParaRPr lang="zh-CN" altLang="en-US"/>
        </a:p>
      </dgm:t>
    </dgm:pt>
    <dgm:pt modelId="{8ADEF6EC-41AA-46E7-A58A-F07ACABFD5E5}">
      <dgm:prSet/>
      <dgm:spPr/>
      <dgm:t>
        <a:bodyPr/>
        <a:lstStyle/>
        <a:p>
          <a:pPr rtl="0"/>
          <a:r>
            <a:rPr lang="zh-CN" smtClean="0"/>
            <a:t>不同结构将导致不同的操作系统特性</a:t>
          </a:r>
          <a:endParaRPr lang="zh-CN"/>
        </a:p>
      </dgm:t>
    </dgm:pt>
    <dgm:pt modelId="{8C1C68D7-0F09-4BF6-88EF-5BDF2B6B0252}" cxnId="{67891DAD-829A-4E9B-B994-AD0F7D6837D4}" type="parTrans">
      <dgm:prSet/>
      <dgm:spPr/>
      <dgm:t>
        <a:bodyPr/>
        <a:lstStyle/>
        <a:p>
          <a:endParaRPr lang="zh-CN" altLang="en-US"/>
        </a:p>
      </dgm:t>
    </dgm:pt>
    <dgm:pt modelId="{A4C2BF8E-EDBE-4876-B30D-D07DC8DEA84C}" cxnId="{67891DAD-829A-4E9B-B994-AD0F7D6837D4}" type="sibTrans">
      <dgm:prSet/>
      <dgm:spPr/>
      <dgm:t>
        <a:bodyPr/>
        <a:lstStyle/>
        <a:p>
          <a:endParaRPr lang="zh-CN" altLang="en-US"/>
        </a:p>
      </dgm:t>
    </dgm:pt>
    <dgm:pt modelId="{76242186-2937-4C65-A0EE-37F57175A6C1}">
      <dgm:prSet/>
      <dgm:spPr/>
      <dgm:t>
        <a:bodyPr/>
        <a:lstStyle/>
        <a:p>
          <a:pPr rtl="0"/>
          <a:r>
            <a:rPr lang="zh-CN" smtClean="0"/>
            <a:t>性能、功能、易用性、安全性、可靠性、可移植性、可扩展性、成本</a:t>
          </a:r>
          <a:r>
            <a:rPr lang="en-US" smtClean="0"/>
            <a:t>…</a:t>
          </a:r>
          <a:endParaRPr lang="zh-CN"/>
        </a:p>
      </dgm:t>
    </dgm:pt>
    <dgm:pt modelId="{E2EE503B-35AF-4B49-AD27-F5C78159ACF1}" cxnId="{346C2DB9-8734-40C4-B1FC-3BF574627E4E}" type="parTrans">
      <dgm:prSet/>
      <dgm:spPr/>
      <dgm:t>
        <a:bodyPr/>
        <a:lstStyle/>
        <a:p>
          <a:endParaRPr lang="zh-CN" altLang="en-US"/>
        </a:p>
      </dgm:t>
    </dgm:pt>
    <dgm:pt modelId="{7BE25187-C3AD-430F-8451-D10F58168982}" cxnId="{346C2DB9-8734-40C4-B1FC-3BF574627E4E}" type="sibTrans">
      <dgm:prSet/>
      <dgm:spPr/>
      <dgm:t>
        <a:bodyPr/>
        <a:lstStyle/>
        <a:p>
          <a:endParaRPr lang="zh-CN" altLang="en-US"/>
        </a:p>
      </dgm:t>
    </dgm:pt>
    <dgm:pt modelId="{FBC85459-1300-424B-B674-44455865A373}">
      <dgm:prSet/>
      <dgm:spPr/>
      <dgm:t>
        <a:bodyPr/>
        <a:lstStyle/>
        <a:p>
          <a:pPr rtl="0"/>
          <a:r>
            <a:rPr lang="zh-CN" smtClean="0"/>
            <a:t>设计权衡依赖于技术与工作负载</a:t>
          </a:r>
          <a:endParaRPr lang="zh-CN"/>
        </a:p>
      </dgm:t>
    </dgm:pt>
    <dgm:pt modelId="{92927964-141A-4D01-AF45-25FC02937538}" cxnId="{3D473F12-0968-4C04-91E9-D7019D35B292}" type="parTrans">
      <dgm:prSet/>
      <dgm:spPr/>
      <dgm:t>
        <a:bodyPr/>
        <a:lstStyle/>
        <a:p>
          <a:endParaRPr lang="zh-CN" altLang="en-US"/>
        </a:p>
      </dgm:t>
    </dgm:pt>
    <dgm:pt modelId="{2EDF6501-8A35-4152-987D-262DD57ECBEA}" cxnId="{3D473F12-0968-4C04-91E9-D7019D35B292}" type="sibTrans">
      <dgm:prSet/>
      <dgm:spPr/>
      <dgm:t>
        <a:bodyPr/>
        <a:lstStyle/>
        <a:p>
          <a:endParaRPr lang="zh-CN" altLang="en-US"/>
        </a:p>
      </dgm:t>
    </dgm:pt>
    <dgm:pt modelId="{5A10F084-60E7-4086-8A05-49CDAB89C7B7}">
      <dgm:prSet/>
      <dgm:spPr/>
      <dgm:t>
        <a:bodyPr/>
        <a:lstStyle/>
        <a:p>
          <a:pPr rtl="0"/>
          <a:r>
            <a:rPr lang="zh-CN" smtClean="0"/>
            <a:t>某种程度上不是一个理论问题，而是一个工程问题</a:t>
          </a:r>
          <a:endParaRPr lang="zh-CN"/>
        </a:p>
      </dgm:t>
    </dgm:pt>
    <dgm:pt modelId="{DE426EF0-9139-4EC4-AEB6-61F7A4031704}" cxnId="{E6A56D3D-0AD8-415D-9D47-31A42A1650BC}" type="parTrans">
      <dgm:prSet/>
      <dgm:spPr/>
      <dgm:t>
        <a:bodyPr/>
        <a:lstStyle/>
        <a:p>
          <a:endParaRPr lang="zh-CN" altLang="en-US"/>
        </a:p>
      </dgm:t>
    </dgm:pt>
    <dgm:pt modelId="{18BBDC36-2A7C-4AEC-8B8C-226AD57F604C}" cxnId="{E6A56D3D-0AD8-415D-9D47-31A42A1650BC}" type="sibTrans">
      <dgm:prSet/>
      <dgm:spPr/>
      <dgm:t>
        <a:bodyPr/>
        <a:lstStyle/>
        <a:p>
          <a:endParaRPr lang="zh-CN" altLang="en-US"/>
        </a:p>
      </dgm:t>
    </dgm:pt>
    <dgm:pt modelId="{F722007A-AC81-460C-BEC5-26C1BE28FBF1}" type="pres">
      <dgm:prSet presAssocID="{4ABCDCAE-3A6D-4DD6-8081-653C374E3A3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AFD956-FAB2-427F-B58C-7F48BD4006CA}" type="pres">
      <dgm:prSet presAssocID="{59F7E65A-C06C-486F-83B3-676EDF7078A1}" presName="parentLin" presStyleCnt="0"/>
      <dgm:spPr/>
    </dgm:pt>
    <dgm:pt modelId="{245EDC73-271D-4CD3-86DA-B2C47CE919E9}" type="pres">
      <dgm:prSet presAssocID="{59F7E65A-C06C-486F-83B3-676EDF7078A1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5117E7B-5959-4AED-8A87-2F73A4BFB5E2}" type="pres">
      <dgm:prSet presAssocID="{59F7E65A-C06C-486F-83B3-676EDF7078A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31E00-C08C-438E-95F9-2AB65CA1041F}" type="pres">
      <dgm:prSet presAssocID="{59F7E65A-C06C-486F-83B3-676EDF7078A1}" presName="negativeSpace" presStyleCnt="0"/>
      <dgm:spPr/>
    </dgm:pt>
    <dgm:pt modelId="{DE8ED008-8CCC-4C01-B91D-AD8C0B8371CD}" type="pres">
      <dgm:prSet presAssocID="{59F7E65A-C06C-486F-83B3-676EDF7078A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FC03B6-1D94-4088-9093-506D77939AF7}" type="pres">
      <dgm:prSet presAssocID="{2659595B-C2FD-4497-A0F6-634FE6CAABC7}" presName="spaceBetweenRectangles" presStyleCnt="0"/>
      <dgm:spPr/>
    </dgm:pt>
    <dgm:pt modelId="{BFF5B702-1D4C-4E56-AD16-E8676C5B65FA}" type="pres">
      <dgm:prSet presAssocID="{8ADEF6EC-41AA-46E7-A58A-F07ACABFD5E5}" presName="parentLin" presStyleCnt="0"/>
      <dgm:spPr/>
    </dgm:pt>
    <dgm:pt modelId="{05B0FE16-7973-4F8E-A5FC-58CEE054A132}" type="pres">
      <dgm:prSet presAssocID="{8ADEF6EC-41AA-46E7-A58A-F07ACABFD5E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9C946A0D-CA86-4562-803E-546B3ED6CF7A}" type="pres">
      <dgm:prSet presAssocID="{8ADEF6EC-41AA-46E7-A58A-F07ACABFD5E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CFD489-1429-4277-9E8B-EC8934E3E754}" type="pres">
      <dgm:prSet presAssocID="{8ADEF6EC-41AA-46E7-A58A-F07ACABFD5E5}" presName="negativeSpace" presStyleCnt="0"/>
      <dgm:spPr/>
    </dgm:pt>
    <dgm:pt modelId="{2A0400AA-6617-4BC7-B923-B2AEA3B379D5}" type="pres">
      <dgm:prSet presAssocID="{8ADEF6EC-41AA-46E7-A58A-F07ACABFD5E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9DC314-51F7-4B20-B437-3CF141D8584C}" type="pres">
      <dgm:prSet presAssocID="{A4C2BF8E-EDBE-4876-B30D-D07DC8DEA84C}" presName="spaceBetweenRectangles" presStyleCnt="0"/>
      <dgm:spPr/>
    </dgm:pt>
    <dgm:pt modelId="{2E5B8BF7-35F1-4E5A-B8CD-9254B4B39524}" type="pres">
      <dgm:prSet presAssocID="{FBC85459-1300-424B-B674-44455865A373}" presName="parentLin" presStyleCnt="0"/>
      <dgm:spPr/>
    </dgm:pt>
    <dgm:pt modelId="{A5F41144-95D5-4307-BAC8-BBD920CD0DD0}" type="pres">
      <dgm:prSet presAssocID="{FBC85459-1300-424B-B674-44455865A373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2A94E916-93F7-4363-82C7-1833CF4E25E1}" type="pres">
      <dgm:prSet presAssocID="{FBC85459-1300-424B-B674-44455865A37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D50FD4-77EB-4B23-8C6D-83B1B013EBC3}" type="pres">
      <dgm:prSet presAssocID="{FBC85459-1300-424B-B674-44455865A373}" presName="negativeSpace" presStyleCnt="0"/>
      <dgm:spPr/>
    </dgm:pt>
    <dgm:pt modelId="{43CBE188-D331-427F-BB27-AA8B87ABFD8B}" type="pres">
      <dgm:prSet presAssocID="{FBC85459-1300-424B-B674-44455865A373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58E8C2F-4EB3-4AA1-9AB2-7C3294C100E6}" type="presOf" srcId="{FBC85459-1300-424B-B674-44455865A373}" destId="{2A94E916-93F7-4363-82C7-1833CF4E25E1}" srcOrd="1" destOrd="0" presId="urn:microsoft.com/office/officeart/2005/8/layout/list1"/>
    <dgm:cxn modelId="{92C5A4F1-D0CF-42FC-B850-58397D3BDA24}" type="presOf" srcId="{5A10F084-60E7-4086-8A05-49CDAB89C7B7}" destId="{43CBE188-D331-427F-BB27-AA8B87ABFD8B}" srcOrd="0" destOrd="0" presId="urn:microsoft.com/office/officeart/2005/8/layout/list1"/>
    <dgm:cxn modelId="{3FC4B2D5-3306-462B-A729-A7D73D3F966C}" type="presOf" srcId="{A4C389BF-EA09-4E3E-A0E5-21472890AB6D}" destId="{DE8ED008-8CCC-4C01-B91D-AD8C0B8371CD}" srcOrd="0" destOrd="2" presId="urn:microsoft.com/office/officeart/2005/8/layout/list1"/>
    <dgm:cxn modelId="{67891DAD-829A-4E9B-B994-AD0F7D6837D4}" srcId="{4ABCDCAE-3A6D-4DD6-8081-653C374E3A37}" destId="{8ADEF6EC-41AA-46E7-A58A-F07ACABFD5E5}" srcOrd="1" destOrd="0" parTransId="{8C1C68D7-0F09-4BF6-88EF-5BDF2B6B0252}" sibTransId="{A4C2BF8E-EDBE-4876-B30D-D07DC8DEA84C}"/>
    <dgm:cxn modelId="{7FF4453F-405A-421E-801B-7134662C7256}" type="presOf" srcId="{4ABCDCAE-3A6D-4DD6-8081-653C374E3A37}" destId="{F722007A-AC81-460C-BEC5-26C1BE28FBF1}" srcOrd="0" destOrd="0" presId="urn:microsoft.com/office/officeart/2005/8/layout/list1"/>
    <dgm:cxn modelId="{B9DFE51C-65AC-4BD4-8A17-38DA4C8A4F49}" type="presOf" srcId="{8ADEF6EC-41AA-46E7-A58A-F07ACABFD5E5}" destId="{9C946A0D-CA86-4562-803E-546B3ED6CF7A}" srcOrd="1" destOrd="0" presId="urn:microsoft.com/office/officeart/2005/8/layout/list1"/>
    <dgm:cxn modelId="{627A980D-117D-4DD8-A49D-D93828D3FB4F}" srcId="{4ABCDCAE-3A6D-4DD6-8081-653C374E3A37}" destId="{59F7E65A-C06C-486F-83B3-676EDF7078A1}" srcOrd="0" destOrd="0" parTransId="{E52BE268-A66F-431C-8691-B0F82413950E}" sibTransId="{2659595B-C2FD-4497-A0F6-634FE6CAABC7}"/>
    <dgm:cxn modelId="{E1F9843A-732D-4D77-B4AA-8399C911EC0B}" type="presOf" srcId="{FBC85459-1300-424B-B674-44455865A373}" destId="{A5F41144-95D5-4307-BAC8-BBD920CD0DD0}" srcOrd="0" destOrd="0" presId="urn:microsoft.com/office/officeart/2005/8/layout/list1"/>
    <dgm:cxn modelId="{346C2DB9-8734-40C4-B1FC-3BF574627E4E}" srcId="{8ADEF6EC-41AA-46E7-A58A-F07ACABFD5E5}" destId="{76242186-2937-4C65-A0EE-37F57175A6C1}" srcOrd="0" destOrd="0" parTransId="{E2EE503B-35AF-4B49-AD27-F5C78159ACF1}" sibTransId="{7BE25187-C3AD-430F-8451-D10F58168982}"/>
    <dgm:cxn modelId="{A3CB7DD2-4833-4BCD-B616-E5CB3E66D204}" srcId="{4A9D1E33-75F2-4DA8-B6A2-5B26D1D71F5C}" destId="{A4C389BF-EA09-4E3E-A0E5-21472890AB6D}" srcOrd="1" destOrd="0" parTransId="{DAE5670D-76E5-4B70-A355-463354D50484}" sibTransId="{75B9FD59-B55F-4267-BF7E-95FD24A9D355}"/>
    <dgm:cxn modelId="{002C56EF-1A01-4666-AA77-9B798D385BAB}" type="presOf" srcId="{59F7E65A-C06C-486F-83B3-676EDF7078A1}" destId="{245EDC73-271D-4CD3-86DA-B2C47CE919E9}" srcOrd="0" destOrd="0" presId="urn:microsoft.com/office/officeart/2005/8/layout/list1"/>
    <dgm:cxn modelId="{0921DABD-00AE-4BD5-8554-CE42C7C61AF4}" type="presOf" srcId="{59F7E65A-C06C-486F-83B3-676EDF7078A1}" destId="{35117E7B-5959-4AED-8A87-2F73A4BFB5E2}" srcOrd="1" destOrd="0" presId="urn:microsoft.com/office/officeart/2005/8/layout/list1"/>
    <dgm:cxn modelId="{572FEBE9-67BF-4B9B-BE02-6559BAD3F61D}" type="presOf" srcId="{6BF08040-0DB2-43E7-884E-63212A491DD2}" destId="{DE8ED008-8CCC-4C01-B91D-AD8C0B8371CD}" srcOrd="0" destOrd="1" presId="urn:microsoft.com/office/officeart/2005/8/layout/list1"/>
    <dgm:cxn modelId="{3D473F12-0968-4C04-91E9-D7019D35B292}" srcId="{4ABCDCAE-3A6D-4DD6-8081-653C374E3A37}" destId="{FBC85459-1300-424B-B674-44455865A373}" srcOrd="2" destOrd="0" parTransId="{92927964-141A-4D01-AF45-25FC02937538}" sibTransId="{2EDF6501-8A35-4152-987D-262DD57ECBEA}"/>
    <dgm:cxn modelId="{656C6055-3B9E-45D0-A545-25F4A5AD5D3D}" type="presOf" srcId="{4A9D1E33-75F2-4DA8-B6A2-5B26D1D71F5C}" destId="{DE8ED008-8CCC-4C01-B91D-AD8C0B8371CD}" srcOrd="0" destOrd="0" presId="urn:microsoft.com/office/officeart/2005/8/layout/list1"/>
    <dgm:cxn modelId="{B9D9835E-2A0B-4A3D-8868-47550BB14EC3}" srcId="{59F7E65A-C06C-486F-83B3-676EDF7078A1}" destId="{4A9D1E33-75F2-4DA8-B6A2-5B26D1D71F5C}" srcOrd="0" destOrd="0" parTransId="{AD4E9979-40B7-4870-9BF9-002B6C7AEFD5}" sibTransId="{2DD97455-3A6D-4545-810B-5EE4A611771D}"/>
    <dgm:cxn modelId="{E6A56D3D-0AD8-415D-9D47-31A42A1650BC}" srcId="{FBC85459-1300-424B-B674-44455865A373}" destId="{5A10F084-60E7-4086-8A05-49CDAB89C7B7}" srcOrd="0" destOrd="0" parTransId="{DE426EF0-9139-4EC4-AEB6-61F7A4031704}" sibTransId="{18BBDC36-2A7C-4AEC-8B8C-226AD57F604C}"/>
    <dgm:cxn modelId="{7A743F76-D6CB-49C2-B4D3-97AFDA9D48EE}" type="presOf" srcId="{76242186-2937-4C65-A0EE-37F57175A6C1}" destId="{2A0400AA-6617-4BC7-B923-B2AEA3B379D5}" srcOrd="0" destOrd="0" presId="urn:microsoft.com/office/officeart/2005/8/layout/list1"/>
    <dgm:cxn modelId="{3ACCFCEC-C2EA-4EBB-871E-46F48A5A46A5}" type="presOf" srcId="{8ADEF6EC-41AA-46E7-A58A-F07ACABFD5E5}" destId="{05B0FE16-7973-4F8E-A5FC-58CEE054A132}" srcOrd="0" destOrd="0" presId="urn:microsoft.com/office/officeart/2005/8/layout/list1"/>
    <dgm:cxn modelId="{74326D80-9AEB-4938-AA8F-AFE878817A99}" srcId="{4A9D1E33-75F2-4DA8-B6A2-5B26D1D71F5C}" destId="{6BF08040-0DB2-43E7-884E-63212A491DD2}" srcOrd="0" destOrd="0" parTransId="{C52E4B32-CCF3-4987-A586-58F2BB86FAAE}" sibTransId="{8146A240-F732-4FC0-9285-307A1CCEA2D3}"/>
    <dgm:cxn modelId="{5CCD3730-A3BA-4D8F-884C-CA1A446E9BFF}" type="presParOf" srcId="{F722007A-AC81-460C-BEC5-26C1BE28FBF1}" destId="{9BAFD956-FAB2-427F-B58C-7F48BD4006CA}" srcOrd="0" destOrd="0" presId="urn:microsoft.com/office/officeart/2005/8/layout/list1"/>
    <dgm:cxn modelId="{71D6EE93-F534-40FD-ABC7-841D85C2C640}" type="presParOf" srcId="{9BAFD956-FAB2-427F-B58C-7F48BD4006CA}" destId="{245EDC73-271D-4CD3-86DA-B2C47CE919E9}" srcOrd="0" destOrd="0" presId="urn:microsoft.com/office/officeart/2005/8/layout/list1"/>
    <dgm:cxn modelId="{21C056E8-1808-4188-AEF4-339222A5CB39}" type="presParOf" srcId="{9BAFD956-FAB2-427F-B58C-7F48BD4006CA}" destId="{35117E7B-5959-4AED-8A87-2F73A4BFB5E2}" srcOrd="1" destOrd="0" presId="urn:microsoft.com/office/officeart/2005/8/layout/list1"/>
    <dgm:cxn modelId="{1EFA86D4-1035-4861-91D0-E0C3B2D6F633}" type="presParOf" srcId="{F722007A-AC81-460C-BEC5-26C1BE28FBF1}" destId="{9BE31E00-C08C-438E-95F9-2AB65CA1041F}" srcOrd="1" destOrd="0" presId="urn:microsoft.com/office/officeart/2005/8/layout/list1"/>
    <dgm:cxn modelId="{51BD9E55-9DBD-4E2E-9673-0862239E19A6}" type="presParOf" srcId="{F722007A-AC81-460C-BEC5-26C1BE28FBF1}" destId="{DE8ED008-8CCC-4C01-B91D-AD8C0B8371CD}" srcOrd="2" destOrd="0" presId="urn:microsoft.com/office/officeart/2005/8/layout/list1"/>
    <dgm:cxn modelId="{2750350D-206C-493A-B346-EFE8D8A32954}" type="presParOf" srcId="{F722007A-AC81-460C-BEC5-26C1BE28FBF1}" destId="{14FC03B6-1D94-4088-9093-506D77939AF7}" srcOrd="3" destOrd="0" presId="urn:microsoft.com/office/officeart/2005/8/layout/list1"/>
    <dgm:cxn modelId="{C7388DD7-9D6D-4EC0-8C02-F561B9682302}" type="presParOf" srcId="{F722007A-AC81-460C-BEC5-26C1BE28FBF1}" destId="{BFF5B702-1D4C-4E56-AD16-E8676C5B65FA}" srcOrd="4" destOrd="0" presId="urn:microsoft.com/office/officeart/2005/8/layout/list1"/>
    <dgm:cxn modelId="{8F8B9439-F914-4FD9-9D2E-35A21E45825E}" type="presParOf" srcId="{BFF5B702-1D4C-4E56-AD16-E8676C5B65FA}" destId="{05B0FE16-7973-4F8E-A5FC-58CEE054A132}" srcOrd="0" destOrd="0" presId="urn:microsoft.com/office/officeart/2005/8/layout/list1"/>
    <dgm:cxn modelId="{5B70D873-2FA3-49F6-9E04-80222F665A71}" type="presParOf" srcId="{BFF5B702-1D4C-4E56-AD16-E8676C5B65FA}" destId="{9C946A0D-CA86-4562-803E-546B3ED6CF7A}" srcOrd="1" destOrd="0" presId="urn:microsoft.com/office/officeart/2005/8/layout/list1"/>
    <dgm:cxn modelId="{DD2B6F06-37C5-4ADD-9246-61097E24231D}" type="presParOf" srcId="{F722007A-AC81-460C-BEC5-26C1BE28FBF1}" destId="{09CFD489-1429-4277-9E8B-EC8934E3E754}" srcOrd="5" destOrd="0" presId="urn:microsoft.com/office/officeart/2005/8/layout/list1"/>
    <dgm:cxn modelId="{C84CE322-C34C-444A-AA8D-BE0E376B9FB8}" type="presParOf" srcId="{F722007A-AC81-460C-BEC5-26C1BE28FBF1}" destId="{2A0400AA-6617-4BC7-B923-B2AEA3B379D5}" srcOrd="6" destOrd="0" presId="urn:microsoft.com/office/officeart/2005/8/layout/list1"/>
    <dgm:cxn modelId="{4452EA65-E344-449D-BEBD-E2030BB7250A}" type="presParOf" srcId="{F722007A-AC81-460C-BEC5-26C1BE28FBF1}" destId="{749DC314-51F7-4B20-B437-3CF141D8584C}" srcOrd="7" destOrd="0" presId="urn:microsoft.com/office/officeart/2005/8/layout/list1"/>
    <dgm:cxn modelId="{5F145439-D951-4A9D-8B5B-7B4C34C23A8E}" type="presParOf" srcId="{F722007A-AC81-460C-BEC5-26C1BE28FBF1}" destId="{2E5B8BF7-35F1-4E5A-B8CD-9254B4B39524}" srcOrd="8" destOrd="0" presId="urn:microsoft.com/office/officeart/2005/8/layout/list1"/>
    <dgm:cxn modelId="{567B96CC-E7D5-4DEA-9335-A53B2DB5BBD9}" type="presParOf" srcId="{2E5B8BF7-35F1-4E5A-B8CD-9254B4B39524}" destId="{A5F41144-95D5-4307-BAC8-BBD920CD0DD0}" srcOrd="0" destOrd="0" presId="urn:microsoft.com/office/officeart/2005/8/layout/list1"/>
    <dgm:cxn modelId="{5EB0460D-F7AE-4209-9AC6-51DBDFB74467}" type="presParOf" srcId="{2E5B8BF7-35F1-4E5A-B8CD-9254B4B39524}" destId="{2A94E916-93F7-4363-82C7-1833CF4E25E1}" srcOrd="1" destOrd="0" presId="urn:microsoft.com/office/officeart/2005/8/layout/list1"/>
    <dgm:cxn modelId="{7BAC88F4-7F28-4AC8-8BD3-329F0BE009AA}" type="presParOf" srcId="{F722007A-AC81-460C-BEC5-26C1BE28FBF1}" destId="{0FD50FD4-77EB-4B23-8C6D-83B1B013EBC3}" srcOrd="9" destOrd="0" presId="urn:microsoft.com/office/officeart/2005/8/layout/list1"/>
    <dgm:cxn modelId="{10942D0C-D348-4EA1-A2B1-5B3F5523F24D}" type="presParOf" srcId="{F722007A-AC81-460C-BEC5-26C1BE28FBF1}" destId="{43CBE188-D331-427F-BB27-AA8B87ABFD8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2758EAE-D896-495C-8F1D-E90E1E02D96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A42FB09-8982-4D6E-9B18-9B0EFF1D1EA5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所有的模块集成于统一核心映像，彼此间直接访问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4DCCEFA7-B778-49E9-AD11-26EE46A56102}" cxnId="{396FF984-C9DE-4A01-8EC2-A4C7DD0D2B56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07378C00-9DFB-440D-9C97-E86787FC637B}" cxnId="{396FF984-C9DE-4A01-8EC2-A4C7DD0D2B56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9CCC577F-28EA-47A7-94F2-1D1AD3609D8C}">
      <dgm:prSet custT="1"/>
      <dgm:spPr/>
      <dgm:t>
        <a:bodyPr/>
        <a:lstStyle/>
        <a:p>
          <a:pPr rtl="0"/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  <a:t>OS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内核全部运行在特权态下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E7E72602-C179-488C-B248-7ABAA395E532}" cxnId="{C7823A39-58B9-46D8-AB99-77A0A21D5EFD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F09CAF9D-111F-4BB1-B148-498E2BF39D58}" cxnId="{C7823A39-58B9-46D8-AB99-77A0A21D5EFD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E870CB47-F2CF-4C74-8826-9006A73D6294}">
      <dgm:prSet custT="1"/>
      <dgm:spPr/>
      <dgm:t>
        <a:bodyPr/>
        <a:lstStyle/>
        <a:p>
          <a:pPr rtl="0"/>
          <a:r>
            <a:rPr lang="zh-CN" sz="2000" dirty="0" smtClean="0">
              <a:latin typeface="微软雅黑" panose="020B0503020204020204" charset="-122"/>
              <a:ea typeface="微软雅黑" panose="020B0503020204020204" charset="-122"/>
            </a:rPr>
            <a:t>示例：传统的</a:t>
          </a:r>
          <a:r>
            <a:rPr lang="en-US" sz="2000" dirty="0" smtClean="0">
              <a:latin typeface="微软雅黑" panose="020B0503020204020204" charset="-122"/>
              <a:ea typeface="微软雅黑" panose="020B0503020204020204" charset="-122"/>
            </a:rPr>
            <a:t>Unix</a:t>
          </a:r>
          <a:r>
            <a:rPr lang="zh-CN" sz="2000" dirty="0" smtClean="0">
              <a:latin typeface="微软雅黑" panose="020B0503020204020204" charset="-122"/>
              <a:ea typeface="微软雅黑" panose="020B0503020204020204" charset="-122"/>
            </a:rPr>
            <a:t>系统结构</a:t>
          </a:r>
          <a:endParaRPr lang="zh-CN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0A1C2DCB-6A1B-4A9D-B57A-EE6C744DF732}" cxnId="{9DCABFF0-DCE9-4520-B618-CE385D261CB9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8DC4CF09-5785-4BE2-AD46-5290EFCDFE9F}" cxnId="{9DCABFF0-DCE9-4520-B618-CE385D261CB9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5E8563C9-2AF3-44C4-98C7-09A693677B5C}" type="pres">
      <dgm:prSet presAssocID="{52758EAE-D896-495C-8F1D-E90E1E02D9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5A10FD7-E5EB-4F05-8F5D-DDD9C5689D34}" type="pres">
      <dgm:prSet presAssocID="{1A42FB09-8982-4D6E-9B18-9B0EFF1D1EA5}" presName="hierRoot1" presStyleCnt="0">
        <dgm:presLayoutVars>
          <dgm:hierBranch val="init"/>
        </dgm:presLayoutVars>
      </dgm:prSet>
      <dgm:spPr/>
    </dgm:pt>
    <dgm:pt modelId="{9D52E0BA-DAC9-4EFD-99E9-9AAE7C4DEA02}" type="pres">
      <dgm:prSet presAssocID="{1A42FB09-8982-4D6E-9B18-9B0EFF1D1EA5}" presName="rootComposite1" presStyleCnt="0"/>
      <dgm:spPr/>
    </dgm:pt>
    <dgm:pt modelId="{3EF2336D-4148-4046-B43F-A74251552A90}" type="pres">
      <dgm:prSet presAssocID="{1A42FB09-8982-4D6E-9B18-9B0EFF1D1EA5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85EF79-C87A-4C41-BD4C-1562B126C701}" type="pres">
      <dgm:prSet presAssocID="{1A42FB09-8982-4D6E-9B18-9B0EFF1D1EA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3E4C214-8232-45CC-8CDB-1A4812B12C37}" type="pres">
      <dgm:prSet presAssocID="{1A42FB09-8982-4D6E-9B18-9B0EFF1D1EA5}" presName="hierChild2" presStyleCnt="0"/>
      <dgm:spPr/>
    </dgm:pt>
    <dgm:pt modelId="{71F8F7F4-9816-4806-A9AB-CF9B2BB55F92}" type="pres">
      <dgm:prSet presAssocID="{1A42FB09-8982-4D6E-9B18-9B0EFF1D1EA5}" presName="hierChild3" presStyleCnt="0"/>
      <dgm:spPr/>
    </dgm:pt>
    <dgm:pt modelId="{001CE79C-2D80-4669-8532-6BD81AECF006}" type="pres">
      <dgm:prSet presAssocID="{9CCC577F-28EA-47A7-94F2-1D1AD3609D8C}" presName="hierRoot1" presStyleCnt="0">
        <dgm:presLayoutVars>
          <dgm:hierBranch val="init"/>
        </dgm:presLayoutVars>
      </dgm:prSet>
      <dgm:spPr/>
    </dgm:pt>
    <dgm:pt modelId="{AFC1B2AA-4903-4D19-B243-E435036C8A8C}" type="pres">
      <dgm:prSet presAssocID="{9CCC577F-28EA-47A7-94F2-1D1AD3609D8C}" presName="rootComposite1" presStyleCnt="0"/>
      <dgm:spPr/>
    </dgm:pt>
    <dgm:pt modelId="{09947313-5E26-4BAA-BA28-D8DC3AC58E4F}" type="pres">
      <dgm:prSet presAssocID="{9CCC577F-28EA-47A7-94F2-1D1AD3609D8C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049143-E329-4425-A062-D81554A662E3}" type="pres">
      <dgm:prSet presAssocID="{9CCC577F-28EA-47A7-94F2-1D1AD3609D8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14AAF4B-757B-4C41-A05B-2807337AB69A}" type="pres">
      <dgm:prSet presAssocID="{9CCC577F-28EA-47A7-94F2-1D1AD3609D8C}" presName="hierChild2" presStyleCnt="0"/>
      <dgm:spPr/>
    </dgm:pt>
    <dgm:pt modelId="{DB7D0277-9833-4787-A3D4-879D91EFF9D5}" type="pres">
      <dgm:prSet presAssocID="{9CCC577F-28EA-47A7-94F2-1D1AD3609D8C}" presName="hierChild3" presStyleCnt="0"/>
      <dgm:spPr/>
    </dgm:pt>
    <dgm:pt modelId="{9C493B1A-E066-4B19-9B93-FA4AEA0734F8}" type="pres">
      <dgm:prSet presAssocID="{E870CB47-F2CF-4C74-8826-9006A73D6294}" presName="hierRoot1" presStyleCnt="0">
        <dgm:presLayoutVars>
          <dgm:hierBranch val="init"/>
        </dgm:presLayoutVars>
      </dgm:prSet>
      <dgm:spPr/>
    </dgm:pt>
    <dgm:pt modelId="{65260118-BD78-463F-8792-DDBEB4A67229}" type="pres">
      <dgm:prSet presAssocID="{E870CB47-F2CF-4C74-8826-9006A73D6294}" presName="rootComposite1" presStyleCnt="0"/>
      <dgm:spPr/>
    </dgm:pt>
    <dgm:pt modelId="{722CF5F2-689E-49E9-8E33-C8CA0B3F4BAE}" type="pres">
      <dgm:prSet presAssocID="{E870CB47-F2CF-4C74-8826-9006A73D6294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4C3833-F5F6-44B4-8BC9-33AE84D3F2CA}" type="pres">
      <dgm:prSet presAssocID="{E870CB47-F2CF-4C74-8826-9006A73D629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DAC1E72-FC40-4CAD-BFF6-5FA01CBD449B}" type="pres">
      <dgm:prSet presAssocID="{E870CB47-F2CF-4C74-8826-9006A73D6294}" presName="hierChild2" presStyleCnt="0"/>
      <dgm:spPr/>
    </dgm:pt>
    <dgm:pt modelId="{EDECB455-CDF5-44CC-9EF8-F38E02D664B1}" type="pres">
      <dgm:prSet presAssocID="{E870CB47-F2CF-4C74-8826-9006A73D6294}" presName="hierChild3" presStyleCnt="0"/>
      <dgm:spPr/>
    </dgm:pt>
  </dgm:ptLst>
  <dgm:cxnLst>
    <dgm:cxn modelId="{A0655FD5-2904-40CC-AB2E-413980AA8564}" type="presOf" srcId="{52758EAE-D896-495C-8F1D-E90E1E02D966}" destId="{5E8563C9-2AF3-44C4-98C7-09A693677B5C}" srcOrd="0" destOrd="0" presId="urn:microsoft.com/office/officeart/2005/8/layout/orgChart1"/>
    <dgm:cxn modelId="{396FF984-C9DE-4A01-8EC2-A4C7DD0D2B56}" srcId="{52758EAE-D896-495C-8F1D-E90E1E02D966}" destId="{1A42FB09-8982-4D6E-9B18-9B0EFF1D1EA5}" srcOrd="0" destOrd="0" parTransId="{4DCCEFA7-B778-49E9-AD11-26EE46A56102}" sibTransId="{07378C00-9DFB-440D-9C97-E86787FC637B}"/>
    <dgm:cxn modelId="{BD6D1D9D-D689-45D6-8DD3-F5C769D499B0}" type="presOf" srcId="{1A42FB09-8982-4D6E-9B18-9B0EFF1D1EA5}" destId="{3EF2336D-4148-4046-B43F-A74251552A90}" srcOrd="0" destOrd="0" presId="urn:microsoft.com/office/officeart/2005/8/layout/orgChart1"/>
    <dgm:cxn modelId="{9DCABFF0-DCE9-4520-B618-CE385D261CB9}" srcId="{52758EAE-D896-495C-8F1D-E90E1E02D966}" destId="{E870CB47-F2CF-4C74-8826-9006A73D6294}" srcOrd="2" destOrd="0" parTransId="{0A1C2DCB-6A1B-4A9D-B57A-EE6C744DF732}" sibTransId="{8DC4CF09-5785-4BE2-AD46-5290EFCDFE9F}"/>
    <dgm:cxn modelId="{B9E7540B-D35A-4936-A441-9A5369F21125}" type="presOf" srcId="{E870CB47-F2CF-4C74-8826-9006A73D6294}" destId="{722CF5F2-689E-49E9-8E33-C8CA0B3F4BAE}" srcOrd="0" destOrd="0" presId="urn:microsoft.com/office/officeart/2005/8/layout/orgChart1"/>
    <dgm:cxn modelId="{D3C6BAD4-F02B-4E39-9C90-AF8C99BEA369}" type="presOf" srcId="{9CCC577F-28EA-47A7-94F2-1D1AD3609D8C}" destId="{F1049143-E329-4425-A062-D81554A662E3}" srcOrd="1" destOrd="0" presId="urn:microsoft.com/office/officeart/2005/8/layout/orgChart1"/>
    <dgm:cxn modelId="{45F93548-2472-45FF-8C45-110BD068F1A6}" type="presOf" srcId="{E870CB47-F2CF-4C74-8826-9006A73D6294}" destId="{A44C3833-F5F6-44B4-8BC9-33AE84D3F2CA}" srcOrd="1" destOrd="0" presId="urn:microsoft.com/office/officeart/2005/8/layout/orgChart1"/>
    <dgm:cxn modelId="{833096C3-21FB-4FC7-838E-2D967BC00188}" type="presOf" srcId="{9CCC577F-28EA-47A7-94F2-1D1AD3609D8C}" destId="{09947313-5E26-4BAA-BA28-D8DC3AC58E4F}" srcOrd="0" destOrd="0" presId="urn:microsoft.com/office/officeart/2005/8/layout/orgChart1"/>
    <dgm:cxn modelId="{C7823A39-58B9-46D8-AB99-77A0A21D5EFD}" srcId="{52758EAE-D896-495C-8F1D-E90E1E02D966}" destId="{9CCC577F-28EA-47A7-94F2-1D1AD3609D8C}" srcOrd="1" destOrd="0" parTransId="{E7E72602-C179-488C-B248-7ABAA395E532}" sibTransId="{F09CAF9D-111F-4BB1-B148-498E2BF39D58}"/>
    <dgm:cxn modelId="{FDF860EA-0121-4E8C-B566-440BC0FB862A}" type="presOf" srcId="{1A42FB09-8982-4D6E-9B18-9B0EFF1D1EA5}" destId="{C485EF79-C87A-4C41-BD4C-1562B126C701}" srcOrd="1" destOrd="0" presId="urn:microsoft.com/office/officeart/2005/8/layout/orgChart1"/>
    <dgm:cxn modelId="{3AD7EB20-7145-4DD9-BB93-79C5873B3957}" type="presParOf" srcId="{5E8563C9-2AF3-44C4-98C7-09A693677B5C}" destId="{65A10FD7-E5EB-4F05-8F5D-DDD9C5689D34}" srcOrd="0" destOrd="0" presId="urn:microsoft.com/office/officeart/2005/8/layout/orgChart1"/>
    <dgm:cxn modelId="{664EFDC7-7A89-4757-A9B2-C14265EF5C77}" type="presParOf" srcId="{65A10FD7-E5EB-4F05-8F5D-DDD9C5689D34}" destId="{9D52E0BA-DAC9-4EFD-99E9-9AAE7C4DEA02}" srcOrd="0" destOrd="0" presId="urn:microsoft.com/office/officeart/2005/8/layout/orgChart1"/>
    <dgm:cxn modelId="{F1B4272F-8BF7-48FB-8CBD-DC17172B518C}" type="presParOf" srcId="{9D52E0BA-DAC9-4EFD-99E9-9AAE7C4DEA02}" destId="{3EF2336D-4148-4046-B43F-A74251552A90}" srcOrd="0" destOrd="0" presId="urn:microsoft.com/office/officeart/2005/8/layout/orgChart1"/>
    <dgm:cxn modelId="{10A4C0C1-1C0C-4D69-B36D-FB53C54AFA11}" type="presParOf" srcId="{9D52E0BA-DAC9-4EFD-99E9-9AAE7C4DEA02}" destId="{C485EF79-C87A-4C41-BD4C-1562B126C701}" srcOrd="1" destOrd="0" presId="urn:microsoft.com/office/officeart/2005/8/layout/orgChart1"/>
    <dgm:cxn modelId="{3B895FBE-4727-4C26-9DA1-53328709E127}" type="presParOf" srcId="{65A10FD7-E5EB-4F05-8F5D-DDD9C5689D34}" destId="{D3E4C214-8232-45CC-8CDB-1A4812B12C37}" srcOrd="1" destOrd="0" presId="urn:microsoft.com/office/officeart/2005/8/layout/orgChart1"/>
    <dgm:cxn modelId="{2D337EA8-DA08-4FAD-83EC-BC23FD68E654}" type="presParOf" srcId="{65A10FD7-E5EB-4F05-8F5D-DDD9C5689D34}" destId="{71F8F7F4-9816-4806-A9AB-CF9B2BB55F92}" srcOrd="2" destOrd="0" presId="urn:microsoft.com/office/officeart/2005/8/layout/orgChart1"/>
    <dgm:cxn modelId="{8A8EAB84-6AB7-444A-9308-3C661D94689F}" type="presParOf" srcId="{5E8563C9-2AF3-44C4-98C7-09A693677B5C}" destId="{001CE79C-2D80-4669-8532-6BD81AECF006}" srcOrd="1" destOrd="0" presId="urn:microsoft.com/office/officeart/2005/8/layout/orgChart1"/>
    <dgm:cxn modelId="{C3AD1425-59D2-4C15-82EF-4BC5C23D4635}" type="presParOf" srcId="{001CE79C-2D80-4669-8532-6BD81AECF006}" destId="{AFC1B2AA-4903-4D19-B243-E435036C8A8C}" srcOrd="0" destOrd="0" presId="urn:microsoft.com/office/officeart/2005/8/layout/orgChart1"/>
    <dgm:cxn modelId="{79339F60-71ED-427B-AC08-9B603A5A27B9}" type="presParOf" srcId="{AFC1B2AA-4903-4D19-B243-E435036C8A8C}" destId="{09947313-5E26-4BAA-BA28-D8DC3AC58E4F}" srcOrd="0" destOrd="0" presId="urn:microsoft.com/office/officeart/2005/8/layout/orgChart1"/>
    <dgm:cxn modelId="{98A84FAF-800E-422E-B7B5-88F59D998F8D}" type="presParOf" srcId="{AFC1B2AA-4903-4D19-B243-E435036C8A8C}" destId="{F1049143-E329-4425-A062-D81554A662E3}" srcOrd="1" destOrd="0" presId="urn:microsoft.com/office/officeart/2005/8/layout/orgChart1"/>
    <dgm:cxn modelId="{5CFA891B-FF8B-46D0-9DEF-B299BC8D41DD}" type="presParOf" srcId="{001CE79C-2D80-4669-8532-6BD81AECF006}" destId="{214AAF4B-757B-4C41-A05B-2807337AB69A}" srcOrd="1" destOrd="0" presId="urn:microsoft.com/office/officeart/2005/8/layout/orgChart1"/>
    <dgm:cxn modelId="{70E0DF23-E041-4937-BFD1-EBF710BF1580}" type="presParOf" srcId="{001CE79C-2D80-4669-8532-6BD81AECF006}" destId="{DB7D0277-9833-4787-A3D4-879D91EFF9D5}" srcOrd="2" destOrd="0" presId="urn:microsoft.com/office/officeart/2005/8/layout/orgChart1"/>
    <dgm:cxn modelId="{F3F316B2-AA37-4016-93CB-9E00BFBF06A7}" type="presParOf" srcId="{5E8563C9-2AF3-44C4-98C7-09A693677B5C}" destId="{9C493B1A-E066-4B19-9B93-FA4AEA0734F8}" srcOrd="2" destOrd="0" presId="urn:microsoft.com/office/officeart/2005/8/layout/orgChart1"/>
    <dgm:cxn modelId="{24151792-AD88-4FBD-A92E-436B82438195}" type="presParOf" srcId="{9C493B1A-E066-4B19-9B93-FA4AEA0734F8}" destId="{65260118-BD78-463F-8792-DDBEB4A67229}" srcOrd="0" destOrd="0" presId="urn:microsoft.com/office/officeart/2005/8/layout/orgChart1"/>
    <dgm:cxn modelId="{78985535-1B10-41F1-AC3A-97C1CA51F1E5}" type="presParOf" srcId="{65260118-BD78-463F-8792-DDBEB4A67229}" destId="{722CF5F2-689E-49E9-8E33-C8CA0B3F4BAE}" srcOrd="0" destOrd="0" presId="urn:microsoft.com/office/officeart/2005/8/layout/orgChart1"/>
    <dgm:cxn modelId="{579F54EB-36D9-4F29-AD7D-6528B93A8E30}" type="presParOf" srcId="{65260118-BD78-463F-8792-DDBEB4A67229}" destId="{A44C3833-F5F6-44B4-8BC9-33AE84D3F2CA}" srcOrd="1" destOrd="0" presId="urn:microsoft.com/office/officeart/2005/8/layout/orgChart1"/>
    <dgm:cxn modelId="{98C8811F-D6D4-4F94-B045-54E470F724DC}" type="presParOf" srcId="{9C493B1A-E066-4B19-9B93-FA4AEA0734F8}" destId="{BDAC1E72-FC40-4CAD-BFF6-5FA01CBD449B}" srcOrd="1" destOrd="0" presId="urn:microsoft.com/office/officeart/2005/8/layout/orgChart1"/>
    <dgm:cxn modelId="{E54A7CDF-0C3F-493D-B858-B4F46512AFBE}" type="presParOf" srcId="{9C493B1A-E066-4B19-9B93-FA4AEA0734F8}" destId="{EDECB455-CDF5-44CC-9EF8-F38E02D664B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D258440-927A-46F5-9877-54B7D79D6E8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A43903-7DF5-402D-B23F-5D7CEB94710F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内核中集成尽可能少的模块，只实现操作系统核心功能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ABE8A9C3-B5CE-4C5E-A996-8AB0A51A57C2}" cxnId="{63FEB86F-2EDC-485E-95AB-9A1EBA953838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C2C51CBF-BC63-4BB9-8079-9057A5EC8262}" cxnId="{63FEB86F-2EDC-485E-95AB-9A1EBA953838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2B737CA8-E386-4108-A374-CB13FB52491E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底层地址空间管理、进程间通信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17FBF425-DEED-4C8C-83A4-9E852CFB3DD4}" cxnId="{56583988-F762-4C34-85C4-25C735776A38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E074A703-3D7C-4AD3-BB6B-7202D5B716FE}" cxnId="{56583988-F762-4C34-85C4-25C735776A38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F9C62D07-F33C-4A70-8DC5-4516089C73C6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大量功能交由核外模块完成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95EAE62-BFAC-46F7-AD5B-E7C208FE16DF}" cxnId="{B436C2F4-E52F-4ECF-B594-39E63CFFD605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A8918062-A7FD-479C-928C-2275FBDE8DD6}" cxnId="{B436C2F4-E52F-4ECF-B594-39E63CFFD605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77A1631F-7404-4F7A-B4C2-3132F9823FF7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系统运行在用户态和核心态等多个模式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FDA68710-49C2-4E6C-9BC0-73AA200BC661}" cxnId="{99F7CB82-F062-4E8D-A1DE-ECDC8B9A8C41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A2E2FAE7-AFB0-4026-8682-747661B9AB80}" cxnId="{99F7CB82-F062-4E8D-A1DE-ECDC8B9A8C41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E86C47EE-3752-4CFB-A72B-C2947CAD5A45}" type="pres">
      <dgm:prSet presAssocID="{6D258440-927A-46F5-9877-54B7D79D6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7D762C-C348-4056-8CC2-6BEBF7A233DF}" type="pres">
      <dgm:prSet presAssocID="{85A43903-7DF5-402D-B23F-5D7CEB94710F}" presName="root" presStyleCnt="0"/>
      <dgm:spPr/>
    </dgm:pt>
    <dgm:pt modelId="{F01A6BBA-C911-4682-9A98-00559DDF93B3}" type="pres">
      <dgm:prSet presAssocID="{85A43903-7DF5-402D-B23F-5D7CEB94710F}" presName="rootComposite" presStyleCnt="0"/>
      <dgm:spPr/>
    </dgm:pt>
    <dgm:pt modelId="{87B50A6B-DA9C-420C-8132-89DC2721A42B}" type="pres">
      <dgm:prSet presAssocID="{85A43903-7DF5-402D-B23F-5D7CEB94710F}" presName="rootText" presStyleLbl="node1" presStyleIdx="0" presStyleCnt="2" custScaleX="175263"/>
      <dgm:spPr/>
      <dgm:t>
        <a:bodyPr/>
        <a:lstStyle/>
        <a:p>
          <a:endParaRPr lang="zh-CN" altLang="en-US"/>
        </a:p>
      </dgm:t>
    </dgm:pt>
    <dgm:pt modelId="{5E889DAC-424A-4E0B-AD07-1BB5E77DB8BF}" type="pres">
      <dgm:prSet presAssocID="{85A43903-7DF5-402D-B23F-5D7CEB94710F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E781A05E-DE41-41EF-8279-AD34824B151A}" type="pres">
      <dgm:prSet presAssocID="{85A43903-7DF5-402D-B23F-5D7CEB94710F}" presName="childShape" presStyleCnt="0"/>
      <dgm:spPr/>
    </dgm:pt>
    <dgm:pt modelId="{4331B06E-A997-4FFC-9D1E-BD24DFCEDE6A}" type="pres">
      <dgm:prSet presAssocID="{17FBF425-DEED-4C8C-83A4-9E852CFB3DD4}" presName="Name13" presStyleLbl="parChTrans1D2" presStyleIdx="0" presStyleCnt="2"/>
      <dgm:spPr/>
      <dgm:t>
        <a:bodyPr/>
        <a:lstStyle/>
        <a:p>
          <a:endParaRPr lang="zh-CN" altLang="en-US"/>
        </a:p>
      </dgm:t>
    </dgm:pt>
    <dgm:pt modelId="{8931A651-A1A8-49C7-9788-D81783F59B5E}" type="pres">
      <dgm:prSet presAssocID="{2B737CA8-E386-4108-A374-CB13FB52491E}" presName="childText" presStyleLbl="bgAcc1" presStyleIdx="0" presStyleCnt="2" custScaleX="1662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393522-1820-4F89-A9C4-AAAB509CD3CF}" type="pres">
      <dgm:prSet presAssocID="{F9C62D07-F33C-4A70-8DC5-4516089C73C6}" presName="root" presStyleCnt="0"/>
      <dgm:spPr/>
    </dgm:pt>
    <dgm:pt modelId="{1A67689E-24DC-4D8D-9CB8-35F250481331}" type="pres">
      <dgm:prSet presAssocID="{F9C62D07-F33C-4A70-8DC5-4516089C73C6}" presName="rootComposite" presStyleCnt="0"/>
      <dgm:spPr/>
    </dgm:pt>
    <dgm:pt modelId="{C6147DDD-955B-428F-A40B-31E65B266495}" type="pres">
      <dgm:prSet presAssocID="{F9C62D07-F33C-4A70-8DC5-4516089C73C6}" presName="rootText" presStyleLbl="node1" presStyleIdx="1" presStyleCnt="2" custScaleX="175263"/>
      <dgm:spPr/>
      <dgm:t>
        <a:bodyPr/>
        <a:lstStyle/>
        <a:p>
          <a:endParaRPr lang="zh-CN" altLang="en-US"/>
        </a:p>
      </dgm:t>
    </dgm:pt>
    <dgm:pt modelId="{F9B64CA1-9537-402A-B133-94F3861C16D5}" type="pres">
      <dgm:prSet presAssocID="{F9C62D07-F33C-4A70-8DC5-4516089C73C6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2F4B5011-CC8B-413E-9B74-23417A3D6F38}" type="pres">
      <dgm:prSet presAssocID="{F9C62D07-F33C-4A70-8DC5-4516089C73C6}" presName="childShape" presStyleCnt="0"/>
      <dgm:spPr/>
    </dgm:pt>
    <dgm:pt modelId="{9E4DB388-9305-496B-8349-C204913AE9D2}" type="pres">
      <dgm:prSet presAssocID="{FDA68710-49C2-4E6C-9BC0-73AA200BC661}" presName="Name13" presStyleLbl="parChTrans1D2" presStyleIdx="1" presStyleCnt="2"/>
      <dgm:spPr/>
      <dgm:t>
        <a:bodyPr/>
        <a:lstStyle/>
        <a:p>
          <a:endParaRPr lang="zh-CN" altLang="en-US"/>
        </a:p>
      </dgm:t>
    </dgm:pt>
    <dgm:pt modelId="{5F3FDC64-523F-42FD-8223-40C6F191EB54}" type="pres">
      <dgm:prSet presAssocID="{77A1631F-7404-4F7A-B4C2-3132F9823FF7}" presName="childText" presStyleLbl="bgAcc1" presStyleIdx="1" presStyleCnt="2" custScaleX="1662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30FAE33-2EDA-4727-9096-0FA7E6CD3265}" type="presOf" srcId="{F9C62D07-F33C-4A70-8DC5-4516089C73C6}" destId="{F9B64CA1-9537-402A-B133-94F3861C16D5}" srcOrd="1" destOrd="0" presId="urn:microsoft.com/office/officeart/2005/8/layout/hierarchy3"/>
    <dgm:cxn modelId="{99F7CB82-F062-4E8D-A1DE-ECDC8B9A8C41}" srcId="{F9C62D07-F33C-4A70-8DC5-4516089C73C6}" destId="{77A1631F-7404-4F7A-B4C2-3132F9823FF7}" srcOrd="0" destOrd="0" parTransId="{FDA68710-49C2-4E6C-9BC0-73AA200BC661}" sibTransId="{A2E2FAE7-AFB0-4026-8682-747661B9AB80}"/>
    <dgm:cxn modelId="{229B6E86-4AE3-4F4F-B3A5-F903C0C65B02}" type="presOf" srcId="{85A43903-7DF5-402D-B23F-5D7CEB94710F}" destId="{5E889DAC-424A-4E0B-AD07-1BB5E77DB8BF}" srcOrd="1" destOrd="0" presId="urn:microsoft.com/office/officeart/2005/8/layout/hierarchy3"/>
    <dgm:cxn modelId="{B436C2F4-E52F-4ECF-B594-39E63CFFD605}" srcId="{6D258440-927A-46F5-9877-54B7D79D6E8D}" destId="{F9C62D07-F33C-4A70-8DC5-4516089C73C6}" srcOrd="1" destOrd="0" parTransId="{595EAE62-BFAC-46F7-AD5B-E7C208FE16DF}" sibTransId="{A8918062-A7FD-479C-928C-2275FBDE8DD6}"/>
    <dgm:cxn modelId="{63FEB86F-2EDC-485E-95AB-9A1EBA953838}" srcId="{6D258440-927A-46F5-9877-54B7D79D6E8D}" destId="{85A43903-7DF5-402D-B23F-5D7CEB94710F}" srcOrd="0" destOrd="0" parTransId="{ABE8A9C3-B5CE-4C5E-A996-8AB0A51A57C2}" sibTransId="{C2C51CBF-BC63-4BB9-8079-9057A5EC8262}"/>
    <dgm:cxn modelId="{D9636C6E-D453-4D80-BC01-0A101F4BBDC5}" type="presOf" srcId="{17FBF425-DEED-4C8C-83A4-9E852CFB3DD4}" destId="{4331B06E-A997-4FFC-9D1E-BD24DFCEDE6A}" srcOrd="0" destOrd="0" presId="urn:microsoft.com/office/officeart/2005/8/layout/hierarchy3"/>
    <dgm:cxn modelId="{D1632E36-F751-4D26-902B-F21E2C2CDDDD}" type="presOf" srcId="{85A43903-7DF5-402D-B23F-5D7CEB94710F}" destId="{87B50A6B-DA9C-420C-8132-89DC2721A42B}" srcOrd="0" destOrd="0" presId="urn:microsoft.com/office/officeart/2005/8/layout/hierarchy3"/>
    <dgm:cxn modelId="{3AA7BC97-01AF-44E3-8E12-97ECEEC80084}" type="presOf" srcId="{FDA68710-49C2-4E6C-9BC0-73AA200BC661}" destId="{9E4DB388-9305-496B-8349-C204913AE9D2}" srcOrd="0" destOrd="0" presId="urn:microsoft.com/office/officeart/2005/8/layout/hierarchy3"/>
    <dgm:cxn modelId="{271733DD-EF07-43DA-A491-DE7DDC864D5C}" type="presOf" srcId="{6D258440-927A-46F5-9877-54B7D79D6E8D}" destId="{E86C47EE-3752-4CFB-A72B-C2947CAD5A45}" srcOrd="0" destOrd="0" presId="urn:microsoft.com/office/officeart/2005/8/layout/hierarchy3"/>
    <dgm:cxn modelId="{56583988-F762-4C34-85C4-25C735776A38}" srcId="{85A43903-7DF5-402D-B23F-5D7CEB94710F}" destId="{2B737CA8-E386-4108-A374-CB13FB52491E}" srcOrd="0" destOrd="0" parTransId="{17FBF425-DEED-4C8C-83A4-9E852CFB3DD4}" sibTransId="{E074A703-3D7C-4AD3-BB6B-7202D5B716FE}"/>
    <dgm:cxn modelId="{2B8032B1-4AF6-4A30-A193-0FF6D466CB8A}" type="presOf" srcId="{F9C62D07-F33C-4A70-8DC5-4516089C73C6}" destId="{C6147DDD-955B-428F-A40B-31E65B266495}" srcOrd="0" destOrd="0" presId="urn:microsoft.com/office/officeart/2005/8/layout/hierarchy3"/>
    <dgm:cxn modelId="{BC9FB410-BF21-4D48-A1AB-2DCFC38BAF47}" type="presOf" srcId="{2B737CA8-E386-4108-A374-CB13FB52491E}" destId="{8931A651-A1A8-49C7-9788-D81783F59B5E}" srcOrd="0" destOrd="0" presId="urn:microsoft.com/office/officeart/2005/8/layout/hierarchy3"/>
    <dgm:cxn modelId="{B5587DB2-92A3-4AA3-8902-9E35D9798FD7}" type="presOf" srcId="{77A1631F-7404-4F7A-B4C2-3132F9823FF7}" destId="{5F3FDC64-523F-42FD-8223-40C6F191EB54}" srcOrd="0" destOrd="0" presId="urn:microsoft.com/office/officeart/2005/8/layout/hierarchy3"/>
    <dgm:cxn modelId="{8FC4182F-A90B-46F7-A33E-B6B7A895AFBD}" type="presParOf" srcId="{E86C47EE-3752-4CFB-A72B-C2947CAD5A45}" destId="{A87D762C-C348-4056-8CC2-6BEBF7A233DF}" srcOrd="0" destOrd="0" presId="urn:microsoft.com/office/officeart/2005/8/layout/hierarchy3"/>
    <dgm:cxn modelId="{1C0AD136-8BCF-4AB4-95C7-00A5A265D946}" type="presParOf" srcId="{A87D762C-C348-4056-8CC2-6BEBF7A233DF}" destId="{F01A6BBA-C911-4682-9A98-00559DDF93B3}" srcOrd="0" destOrd="0" presId="urn:microsoft.com/office/officeart/2005/8/layout/hierarchy3"/>
    <dgm:cxn modelId="{0DBC1C57-E641-478E-AF44-C63CF2D2BE6F}" type="presParOf" srcId="{F01A6BBA-C911-4682-9A98-00559DDF93B3}" destId="{87B50A6B-DA9C-420C-8132-89DC2721A42B}" srcOrd="0" destOrd="0" presId="urn:microsoft.com/office/officeart/2005/8/layout/hierarchy3"/>
    <dgm:cxn modelId="{C9F615F8-AA99-4454-8627-A729A78241EF}" type="presParOf" srcId="{F01A6BBA-C911-4682-9A98-00559DDF93B3}" destId="{5E889DAC-424A-4E0B-AD07-1BB5E77DB8BF}" srcOrd="1" destOrd="0" presId="urn:microsoft.com/office/officeart/2005/8/layout/hierarchy3"/>
    <dgm:cxn modelId="{79F09833-536A-4125-A204-DBC6BD358C8C}" type="presParOf" srcId="{A87D762C-C348-4056-8CC2-6BEBF7A233DF}" destId="{E781A05E-DE41-41EF-8279-AD34824B151A}" srcOrd="1" destOrd="0" presId="urn:microsoft.com/office/officeart/2005/8/layout/hierarchy3"/>
    <dgm:cxn modelId="{6D6D9DEE-F5E4-4359-9909-A45A82609D00}" type="presParOf" srcId="{E781A05E-DE41-41EF-8279-AD34824B151A}" destId="{4331B06E-A997-4FFC-9D1E-BD24DFCEDE6A}" srcOrd="0" destOrd="0" presId="urn:microsoft.com/office/officeart/2005/8/layout/hierarchy3"/>
    <dgm:cxn modelId="{1D7064CA-F7B6-438B-A70B-5201E01575B8}" type="presParOf" srcId="{E781A05E-DE41-41EF-8279-AD34824B151A}" destId="{8931A651-A1A8-49C7-9788-D81783F59B5E}" srcOrd="1" destOrd="0" presId="urn:microsoft.com/office/officeart/2005/8/layout/hierarchy3"/>
    <dgm:cxn modelId="{42F990E7-FB8C-4626-9608-B67854E6C351}" type="presParOf" srcId="{E86C47EE-3752-4CFB-A72B-C2947CAD5A45}" destId="{A1393522-1820-4F89-A9C4-AAAB509CD3CF}" srcOrd="1" destOrd="0" presId="urn:microsoft.com/office/officeart/2005/8/layout/hierarchy3"/>
    <dgm:cxn modelId="{CA24F34D-FF17-490C-9F00-53518DA49329}" type="presParOf" srcId="{A1393522-1820-4F89-A9C4-AAAB509CD3CF}" destId="{1A67689E-24DC-4D8D-9CB8-35F250481331}" srcOrd="0" destOrd="0" presId="urn:microsoft.com/office/officeart/2005/8/layout/hierarchy3"/>
    <dgm:cxn modelId="{75D06D00-C2CA-47A1-9CC4-3A65C0688957}" type="presParOf" srcId="{1A67689E-24DC-4D8D-9CB8-35F250481331}" destId="{C6147DDD-955B-428F-A40B-31E65B266495}" srcOrd="0" destOrd="0" presId="urn:microsoft.com/office/officeart/2005/8/layout/hierarchy3"/>
    <dgm:cxn modelId="{96B9918E-A32F-4590-B0DD-60ADA5732C44}" type="presParOf" srcId="{1A67689E-24DC-4D8D-9CB8-35F250481331}" destId="{F9B64CA1-9537-402A-B133-94F3861C16D5}" srcOrd="1" destOrd="0" presId="urn:microsoft.com/office/officeart/2005/8/layout/hierarchy3"/>
    <dgm:cxn modelId="{FCF8296D-41DD-401F-9E6C-40AB6C77CA58}" type="presParOf" srcId="{A1393522-1820-4F89-A9C4-AAAB509CD3CF}" destId="{2F4B5011-CC8B-413E-9B74-23417A3D6F38}" srcOrd="1" destOrd="0" presId="urn:microsoft.com/office/officeart/2005/8/layout/hierarchy3"/>
    <dgm:cxn modelId="{A0BAF201-FFA0-4C5B-9F80-BC4437924F0D}" type="presParOf" srcId="{2F4B5011-CC8B-413E-9B74-23417A3D6F38}" destId="{9E4DB388-9305-496B-8349-C204913AE9D2}" srcOrd="0" destOrd="0" presId="urn:microsoft.com/office/officeart/2005/8/layout/hierarchy3"/>
    <dgm:cxn modelId="{0BD5262A-77EB-4F4D-BA02-45C0464B0E3B}" type="presParOf" srcId="{2F4B5011-CC8B-413E-9B74-23417A3D6F38}" destId="{5F3FDC64-523F-42FD-8223-40C6F191EB5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49BC39F-5882-4EB2-970C-FD9806A9DF3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9A256FB-068D-48F5-84FA-89ECB916DEE5}">
      <dgm:prSet custT="1"/>
      <dgm:spPr/>
      <dgm:t>
        <a:bodyPr/>
        <a:lstStyle/>
        <a:p>
          <a:pPr rtl="0"/>
          <a:r>
            <a:rPr lang="zh-CN" altLang="en-US" sz="2000" b="1" dirty="0" smtClean="0">
              <a:latin typeface="微软雅黑" panose="020B0503020204020204" charset="-122"/>
              <a:ea typeface="微软雅黑" panose="020B0503020204020204" charset="-122"/>
            </a:rPr>
            <a:t>功能模块按需进行动态加载和移除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B0A37FAA-E744-4C78-84EC-B5998B9B33AA}" cxnId="{70323886-1AC1-4B9D-8FF1-D6503A1E8FE9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CD6CCEFE-C3C8-4DD8-8452-58950828F157}" cxnId="{70323886-1AC1-4B9D-8FF1-D6503A1E8FE9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E2622EF5-DB01-439D-81A6-156C5DAED150}">
      <dgm:prSet custT="1"/>
      <dgm:spPr/>
      <dgm:t>
        <a:bodyPr/>
        <a:lstStyle/>
        <a:p>
          <a:pPr rtl="0"/>
          <a:r>
            <a:rPr lang="zh-CN" altLang="en-US" sz="2000" b="1" smtClean="0">
              <a:latin typeface="微软雅黑" panose="020B0503020204020204" charset="-122"/>
              <a:ea typeface="微软雅黑" panose="020B0503020204020204" charset="-122"/>
            </a:rPr>
            <a:t>所有功能都在内核态下实现</a:t>
          </a:r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0DC1BCCC-D3A1-412B-96E5-411AC28A475C}" cxnId="{72D932AC-B6B7-483A-A2CC-638893999D31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18FD90F9-CA68-46E7-8A32-EB31C7E885BD}" cxnId="{72D932AC-B6B7-483A-A2CC-638893999D31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11223B5D-D58B-4DE8-A117-EB465E9AA41B}">
      <dgm:prSet custT="1"/>
      <dgm:spPr/>
      <dgm:t>
        <a:bodyPr/>
        <a:lstStyle/>
        <a:p>
          <a:pPr rtl="0"/>
          <a:r>
            <a:rPr lang="zh-CN" sz="2000" b="1" dirty="0" smtClean="0">
              <a:latin typeface="微软雅黑" panose="020B0503020204020204" charset="-122"/>
              <a:ea typeface="微软雅黑" panose="020B0503020204020204" charset="-122"/>
            </a:rPr>
            <a:t>示例：</a:t>
          </a:r>
          <a:endParaRPr lang="en-US" altLang="zh-CN" sz="2000" b="1" dirty="0" smtClean="0">
            <a:latin typeface="微软雅黑" panose="020B0503020204020204" charset="-122"/>
            <a:ea typeface="微软雅黑" panose="020B0503020204020204" charset="-122"/>
          </a:endParaRPr>
        </a:p>
        <a:p>
          <a:pPr rtl="0"/>
          <a:r>
            <a:rPr lang="en-US" sz="2000" b="1" dirty="0" smtClean="0">
              <a:latin typeface="微软雅黑" panose="020B0503020204020204" charset="-122"/>
              <a:ea typeface="微软雅黑" panose="020B0503020204020204" charset="-122"/>
            </a:rPr>
            <a:t>Solaris, Linux</a:t>
          </a:r>
          <a:endParaRPr lang="zh-CN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D7550D24-5C01-42FD-B5CE-BC9711831697}" cxnId="{FBFAEE80-8BA8-4A76-819B-04B9CAE06DF0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1D5B699-145B-4254-9673-7BEDEDFBC0DA}" cxnId="{FBFAEE80-8BA8-4A76-819B-04B9CAE06DF0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BB6A0EDE-3874-46D4-A369-E8C5BAE8F6B5}" type="pres">
      <dgm:prSet presAssocID="{D49BC39F-5882-4EB2-970C-FD9806A9DF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6CCFF0-24FC-4E30-B14C-075B4E3B68D3}" type="pres">
      <dgm:prSet presAssocID="{F9A256FB-068D-48F5-84FA-89ECB916DEE5}" presName="hierRoot1" presStyleCnt="0">
        <dgm:presLayoutVars>
          <dgm:hierBranch val="init"/>
        </dgm:presLayoutVars>
      </dgm:prSet>
      <dgm:spPr/>
    </dgm:pt>
    <dgm:pt modelId="{D9CA06F9-D3BB-4B31-A30E-14D0AC93CF47}" type="pres">
      <dgm:prSet presAssocID="{F9A256FB-068D-48F5-84FA-89ECB916DEE5}" presName="rootComposite1" presStyleCnt="0"/>
      <dgm:spPr/>
    </dgm:pt>
    <dgm:pt modelId="{FBF91297-A112-41A6-A7A1-11C34EED48D8}" type="pres">
      <dgm:prSet presAssocID="{F9A256FB-068D-48F5-84FA-89ECB916DEE5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351223-8A1D-4CD2-AD91-6EFA122DA3B3}" type="pres">
      <dgm:prSet presAssocID="{F9A256FB-068D-48F5-84FA-89ECB916DEE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4786D35-71C7-4A52-83FD-E5C9717F1C15}" type="pres">
      <dgm:prSet presAssocID="{F9A256FB-068D-48F5-84FA-89ECB916DEE5}" presName="hierChild2" presStyleCnt="0"/>
      <dgm:spPr/>
    </dgm:pt>
    <dgm:pt modelId="{2DAD726E-B881-4EF1-9B50-64A55D0504A3}" type="pres">
      <dgm:prSet presAssocID="{F9A256FB-068D-48F5-84FA-89ECB916DEE5}" presName="hierChild3" presStyleCnt="0"/>
      <dgm:spPr/>
    </dgm:pt>
    <dgm:pt modelId="{E753A665-AE6D-43A2-AFB1-07275FD037F2}" type="pres">
      <dgm:prSet presAssocID="{E2622EF5-DB01-439D-81A6-156C5DAED150}" presName="hierRoot1" presStyleCnt="0">
        <dgm:presLayoutVars>
          <dgm:hierBranch val="init"/>
        </dgm:presLayoutVars>
      </dgm:prSet>
      <dgm:spPr/>
    </dgm:pt>
    <dgm:pt modelId="{D74D0891-390D-422F-B3CE-F37A03C83D37}" type="pres">
      <dgm:prSet presAssocID="{E2622EF5-DB01-439D-81A6-156C5DAED150}" presName="rootComposite1" presStyleCnt="0"/>
      <dgm:spPr/>
    </dgm:pt>
    <dgm:pt modelId="{858C969D-FBED-4A6D-A533-C679043016A5}" type="pres">
      <dgm:prSet presAssocID="{E2622EF5-DB01-439D-81A6-156C5DAED150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49B71D-3090-416F-AFE1-BA63D361ADA6}" type="pres">
      <dgm:prSet presAssocID="{E2622EF5-DB01-439D-81A6-156C5DAED1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868D557-12D6-4D5E-B189-0ACB134B95AE}" type="pres">
      <dgm:prSet presAssocID="{E2622EF5-DB01-439D-81A6-156C5DAED150}" presName="hierChild2" presStyleCnt="0"/>
      <dgm:spPr/>
    </dgm:pt>
    <dgm:pt modelId="{DBD93A41-4491-4570-9F45-6B57FD62976F}" type="pres">
      <dgm:prSet presAssocID="{E2622EF5-DB01-439D-81A6-156C5DAED150}" presName="hierChild3" presStyleCnt="0"/>
      <dgm:spPr/>
    </dgm:pt>
    <dgm:pt modelId="{E6E8D692-7C13-4A39-89F6-05A30141FEBC}" type="pres">
      <dgm:prSet presAssocID="{11223B5D-D58B-4DE8-A117-EB465E9AA41B}" presName="hierRoot1" presStyleCnt="0">
        <dgm:presLayoutVars>
          <dgm:hierBranch val="init"/>
        </dgm:presLayoutVars>
      </dgm:prSet>
      <dgm:spPr/>
    </dgm:pt>
    <dgm:pt modelId="{7AB7D27D-9A85-43E8-80B4-7BDD8A11E284}" type="pres">
      <dgm:prSet presAssocID="{11223B5D-D58B-4DE8-A117-EB465E9AA41B}" presName="rootComposite1" presStyleCnt="0"/>
      <dgm:spPr/>
    </dgm:pt>
    <dgm:pt modelId="{402D62BD-3D05-4C66-9B58-A075F07C8BDC}" type="pres">
      <dgm:prSet presAssocID="{11223B5D-D58B-4DE8-A117-EB465E9AA41B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E5CB2B-47CF-4174-ABED-23D2A0E62FEC}" type="pres">
      <dgm:prSet presAssocID="{11223B5D-D58B-4DE8-A117-EB465E9AA4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8C7A669-CEF7-4FD5-B6BC-A11831CA9223}" type="pres">
      <dgm:prSet presAssocID="{11223B5D-D58B-4DE8-A117-EB465E9AA41B}" presName="hierChild2" presStyleCnt="0"/>
      <dgm:spPr/>
    </dgm:pt>
    <dgm:pt modelId="{040B9FE4-CD5A-4836-BD22-721CC257F0A7}" type="pres">
      <dgm:prSet presAssocID="{11223B5D-D58B-4DE8-A117-EB465E9AA41B}" presName="hierChild3" presStyleCnt="0"/>
      <dgm:spPr/>
    </dgm:pt>
  </dgm:ptLst>
  <dgm:cxnLst>
    <dgm:cxn modelId="{B7C645B5-715E-429A-A234-A60C65DB26BD}" type="presOf" srcId="{D49BC39F-5882-4EB2-970C-FD9806A9DF31}" destId="{BB6A0EDE-3874-46D4-A369-E8C5BAE8F6B5}" srcOrd="0" destOrd="0" presId="urn:microsoft.com/office/officeart/2005/8/layout/orgChart1"/>
    <dgm:cxn modelId="{6251EE29-A743-4FC1-B011-601B855EA4EC}" type="presOf" srcId="{E2622EF5-DB01-439D-81A6-156C5DAED150}" destId="{858C969D-FBED-4A6D-A533-C679043016A5}" srcOrd="0" destOrd="0" presId="urn:microsoft.com/office/officeart/2005/8/layout/orgChart1"/>
    <dgm:cxn modelId="{72D932AC-B6B7-483A-A2CC-638893999D31}" srcId="{D49BC39F-5882-4EB2-970C-FD9806A9DF31}" destId="{E2622EF5-DB01-439D-81A6-156C5DAED150}" srcOrd="1" destOrd="0" parTransId="{0DC1BCCC-D3A1-412B-96E5-411AC28A475C}" sibTransId="{18FD90F9-CA68-46E7-8A32-EB31C7E885BD}"/>
    <dgm:cxn modelId="{53EF45EC-CBEA-4F1E-82A4-0D98F6EA6992}" type="presOf" srcId="{F9A256FB-068D-48F5-84FA-89ECB916DEE5}" destId="{F6351223-8A1D-4CD2-AD91-6EFA122DA3B3}" srcOrd="1" destOrd="0" presId="urn:microsoft.com/office/officeart/2005/8/layout/orgChart1"/>
    <dgm:cxn modelId="{9B75362A-E740-456E-B639-F5F0AD1EA507}" type="presOf" srcId="{F9A256FB-068D-48F5-84FA-89ECB916DEE5}" destId="{FBF91297-A112-41A6-A7A1-11C34EED48D8}" srcOrd="0" destOrd="0" presId="urn:microsoft.com/office/officeart/2005/8/layout/orgChart1"/>
    <dgm:cxn modelId="{FBFAEE80-8BA8-4A76-819B-04B9CAE06DF0}" srcId="{D49BC39F-5882-4EB2-970C-FD9806A9DF31}" destId="{11223B5D-D58B-4DE8-A117-EB465E9AA41B}" srcOrd="2" destOrd="0" parTransId="{D7550D24-5C01-42FD-B5CE-BC9711831697}" sibTransId="{D1D5B699-145B-4254-9673-7BEDEDFBC0DA}"/>
    <dgm:cxn modelId="{C1678802-9CD1-4D83-9C6B-E0B32592086D}" type="presOf" srcId="{11223B5D-D58B-4DE8-A117-EB465E9AA41B}" destId="{402D62BD-3D05-4C66-9B58-A075F07C8BDC}" srcOrd="0" destOrd="0" presId="urn:microsoft.com/office/officeart/2005/8/layout/orgChart1"/>
    <dgm:cxn modelId="{BE3209AC-5953-40CB-8FE6-6106CE126130}" type="presOf" srcId="{E2622EF5-DB01-439D-81A6-156C5DAED150}" destId="{0449B71D-3090-416F-AFE1-BA63D361ADA6}" srcOrd="1" destOrd="0" presId="urn:microsoft.com/office/officeart/2005/8/layout/orgChart1"/>
    <dgm:cxn modelId="{7AE75C83-6310-4275-BBAB-B67DAE15DE64}" type="presOf" srcId="{11223B5D-D58B-4DE8-A117-EB465E9AA41B}" destId="{80E5CB2B-47CF-4174-ABED-23D2A0E62FEC}" srcOrd="1" destOrd="0" presId="urn:microsoft.com/office/officeart/2005/8/layout/orgChart1"/>
    <dgm:cxn modelId="{70323886-1AC1-4B9D-8FF1-D6503A1E8FE9}" srcId="{D49BC39F-5882-4EB2-970C-FD9806A9DF31}" destId="{F9A256FB-068D-48F5-84FA-89ECB916DEE5}" srcOrd="0" destOrd="0" parTransId="{B0A37FAA-E744-4C78-84EC-B5998B9B33AA}" sibTransId="{CD6CCEFE-C3C8-4DD8-8452-58950828F157}"/>
    <dgm:cxn modelId="{4D8B5059-2386-4F38-86C6-3EE206FE51FE}" type="presParOf" srcId="{BB6A0EDE-3874-46D4-A369-E8C5BAE8F6B5}" destId="{0B6CCFF0-24FC-4E30-B14C-075B4E3B68D3}" srcOrd="0" destOrd="0" presId="urn:microsoft.com/office/officeart/2005/8/layout/orgChart1"/>
    <dgm:cxn modelId="{AD8FB70A-B713-4635-BFBC-6343D769A67D}" type="presParOf" srcId="{0B6CCFF0-24FC-4E30-B14C-075B4E3B68D3}" destId="{D9CA06F9-D3BB-4B31-A30E-14D0AC93CF47}" srcOrd="0" destOrd="0" presId="urn:microsoft.com/office/officeart/2005/8/layout/orgChart1"/>
    <dgm:cxn modelId="{C8C0BA7A-75AE-4995-84E4-CFAD38CF1D41}" type="presParOf" srcId="{D9CA06F9-D3BB-4B31-A30E-14D0AC93CF47}" destId="{FBF91297-A112-41A6-A7A1-11C34EED48D8}" srcOrd="0" destOrd="0" presId="urn:microsoft.com/office/officeart/2005/8/layout/orgChart1"/>
    <dgm:cxn modelId="{4F5519C1-F41B-4DD4-8CC1-999BF453E7B5}" type="presParOf" srcId="{D9CA06F9-D3BB-4B31-A30E-14D0AC93CF47}" destId="{F6351223-8A1D-4CD2-AD91-6EFA122DA3B3}" srcOrd="1" destOrd="0" presId="urn:microsoft.com/office/officeart/2005/8/layout/orgChart1"/>
    <dgm:cxn modelId="{BBF2EA5C-2035-4DD8-8999-D49D6BEE521D}" type="presParOf" srcId="{0B6CCFF0-24FC-4E30-B14C-075B4E3B68D3}" destId="{F4786D35-71C7-4A52-83FD-E5C9717F1C15}" srcOrd="1" destOrd="0" presId="urn:microsoft.com/office/officeart/2005/8/layout/orgChart1"/>
    <dgm:cxn modelId="{6FCCE2F9-E892-4991-8BA8-505BE313107E}" type="presParOf" srcId="{0B6CCFF0-24FC-4E30-B14C-075B4E3B68D3}" destId="{2DAD726E-B881-4EF1-9B50-64A55D0504A3}" srcOrd="2" destOrd="0" presId="urn:microsoft.com/office/officeart/2005/8/layout/orgChart1"/>
    <dgm:cxn modelId="{C6B27E85-839B-4C03-85A8-222A1938BAC3}" type="presParOf" srcId="{BB6A0EDE-3874-46D4-A369-E8C5BAE8F6B5}" destId="{E753A665-AE6D-43A2-AFB1-07275FD037F2}" srcOrd="1" destOrd="0" presId="urn:microsoft.com/office/officeart/2005/8/layout/orgChart1"/>
    <dgm:cxn modelId="{34F0655A-94A0-42CA-A52C-FC8D3DC013BF}" type="presParOf" srcId="{E753A665-AE6D-43A2-AFB1-07275FD037F2}" destId="{D74D0891-390D-422F-B3CE-F37A03C83D37}" srcOrd="0" destOrd="0" presId="urn:microsoft.com/office/officeart/2005/8/layout/orgChart1"/>
    <dgm:cxn modelId="{8B325198-7FB7-4A2E-B338-11507AEDF80B}" type="presParOf" srcId="{D74D0891-390D-422F-B3CE-F37A03C83D37}" destId="{858C969D-FBED-4A6D-A533-C679043016A5}" srcOrd="0" destOrd="0" presId="urn:microsoft.com/office/officeart/2005/8/layout/orgChart1"/>
    <dgm:cxn modelId="{649D57FA-150B-4D7B-8C86-EF76926E0621}" type="presParOf" srcId="{D74D0891-390D-422F-B3CE-F37A03C83D37}" destId="{0449B71D-3090-416F-AFE1-BA63D361ADA6}" srcOrd="1" destOrd="0" presId="urn:microsoft.com/office/officeart/2005/8/layout/orgChart1"/>
    <dgm:cxn modelId="{78C6B42C-B4AF-44A1-9678-31CBCF3840AA}" type="presParOf" srcId="{E753A665-AE6D-43A2-AFB1-07275FD037F2}" destId="{B868D557-12D6-4D5E-B189-0ACB134B95AE}" srcOrd="1" destOrd="0" presId="urn:microsoft.com/office/officeart/2005/8/layout/orgChart1"/>
    <dgm:cxn modelId="{F9202EB7-E172-4E6B-ABD7-F78FBF6B1C65}" type="presParOf" srcId="{E753A665-AE6D-43A2-AFB1-07275FD037F2}" destId="{DBD93A41-4491-4570-9F45-6B57FD62976F}" srcOrd="2" destOrd="0" presId="urn:microsoft.com/office/officeart/2005/8/layout/orgChart1"/>
    <dgm:cxn modelId="{A155FDB3-7590-4400-93CD-A35D091552AF}" type="presParOf" srcId="{BB6A0EDE-3874-46D4-A369-E8C5BAE8F6B5}" destId="{E6E8D692-7C13-4A39-89F6-05A30141FEBC}" srcOrd="2" destOrd="0" presId="urn:microsoft.com/office/officeart/2005/8/layout/orgChart1"/>
    <dgm:cxn modelId="{AF12539D-AE04-47FD-A63E-7FA837F2D861}" type="presParOf" srcId="{E6E8D692-7C13-4A39-89F6-05A30141FEBC}" destId="{7AB7D27D-9A85-43E8-80B4-7BDD8A11E284}" srcOrd="0" destOrd="0" presId="urn:microsoft.com/office/officeart/2005/8/layout/orgChart1"/>
    <dgm:cxn modelId="{5BF66A7F-2745-4B5C-A2C3-02B9F5BB0B04}" type="presParOf" srcId="{7AB7D27D-9A85-43E8-80B4-7BDD8A11E284}" destId="{402D62BD-3D05-4C66-9B58-A075F07C8BDC}" srcOrd="0" destOrd="0" presId="urn:microsoft.com/office/officeart/2005/8/layout/orgChart1"/>
    <dgm:cxn modelId="{5F3A96F7-B6D2-4A19-979E-E3E1712A0224}" type="presParOf" srcId="{7AB7D27D-9A85-43E8-80B4-7BDD8A11E284}" destId="{80E5CB2B-47CF-4174-ABED-23D2A0E62FEC}" srcOrd="1" destOrd="0" presId="urn:microsoft.com/office/officeart/2005/8/layout/orgChart1"/>
    <dgm:cxn modelId="{69D7BEBF-8FB9-4C4D-8A42-B5B0583D8EEC}" type="presParOf" srcId="{E6E8D692-7C13-4A39-89F6-05A30141FEBC}" destId="{A8C7A669-CEF7-4FD5-B6BC-A11831CA9223}" srcOrd="1" destOrd="0" presId="urn:microsoft.com/office/officeart/2005/8/layout/orgChart1"/>
    <dgm:cxn modelId="{E8214B2A-C1A0-479D-8D30-09542A76FCB1}" type="presParOf" srcId="{E6E8D692-7C13-4A39-89F6-05A30141FEBC}" destId="{040B9FE4-CD5A-4836-BD22-721CC257F0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478C1E-1B94-4C3E-8A08-CA0CD0E0A60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77724A-C780-475C-A555-9849E695E740}">
      <dgm:prSet phldrT="[文本]"/>
      <dgm:spPr/>
      <dgm:t>
        <a:bodyPr/>
        <a:lstStyle/>
        <a:p>
          <a:r>
            <a:rPr lang="en-US" altLang="zh-CN" dirty="0" err="1" smtClean="0">
              <a:latin typeface="微软雅黑" panose="020B0503020204020204" charset="-122"/>
              <a:ea typeface="微软雅黑" panose="020B0503020204020204" charset="-122"/>
            </a:rPr>
            <a:t>Eniac</a:t>
          </a:r>
          <a:endParaRPr lang="zh-CN" altLang="en-US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D64C4F87-1689-482D-9A7C-A74209C46CB2}" cxnId="{5F56F6BF-E103-47FB-BA5F-4D52A0137A63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57806C22-87F3-497B-97A0-0DE2E7E586B0}" cxnId="{5F56F6BF-E103-47FB-BA5F-4D52A0137A63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6175B868-D06F-46F9-B10D-420D6DE00D31}">
      <dgm:prSet phldrT="[文本]"/>
      <dgm:spPr/>
      <dgm:t>
        <a:bodyPr/>
        <a:lstStyle/>
        <a:p>
          <a:r>
            <a:rPr lang="en-US" altLang="zh-CN" dirty="0" err="1" smtClean="0">
              <a:latin typeface="微软雅黑" panose="020B0503020204020204" charset="-122"/>
              <a:ea typeface="微软雅黑" panose="020B0503020204020204" charset="-122"/>
            </a:rPr>
            <a:t>Multics</a:t>
          </a:r>
          <a:endParaRPr lang="zh-CN" altLang="en-US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460185F-2021-44D8-BC4D-BEF65638B974}" cxnId="{6ACA64E8-1D00-4683-976A-AD4898A1E167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01167955-7D15-4A17-B72F-DFCC5B9D2FCB}" cxnId="{6ACA64E8-1D00-4683-976A-AD4898A1E167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419A86A5-1A01-46AE-8BEA-A4416B9A5846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charset="-122"/>
              <a:ea typeface="微软雅黑" panose="020B0503020204020204" charset="-122"/>
            </a:rPr>
            <a:t>PC</a:t>
          </a:r>
          <a:endParaRPr lang="zh-CN" altLang="en-US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1D35F951-3E50-4115-8728-0F10199A7B5B}" cxnId="{7A18D83D-B9E5-489F-A35E-34BC180C034E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F20941B0-506A-427C-A7FF-4F1DD747B49F}" cxnId="{7A18D83D-B9E5-489F-A35E-34BC180C034E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98E2A9DF-102D-40C6-B767-02FE151FF191}">
      <dgm:prSet/>
      <dgm:spPr/>
      <dgm:t>
        <a:bodyPr/>
        <a:lstStyle/>
        <a:p>
          <a:r>
            <a:rPr lang="zh-CN" altLang="en-US" dirty="0" smtClean="0"/>
            <a:t>云计算</a:t>
          </a:r>
          <a:endParaRPr lang="zh-CN" altLang="en-US" dirty="0"/>
        </a:p>
      </dgm:t>
    </dgm:pt>
    <dgm:pt modelId="{0BC9BD6C-B798-4898-901F-09AD84E34B56}" cxnId="{F42E2CDD-C57D-4858-A7F2-073440408B2D}" type="parTrans">
      <dgm:prSet/>
      <dgm:spPr/>
      <dgm:t>
        <a:bodyPr/>
        <a:lstStyle/>
        <a:p>
          <a:endParaRPr lang="zh-CN" altLang="en-US"/>
        </a:p>
      </dgm:t>
    </dgm:pt>
    <dgm:pt modelId="{B1D2754B-A27C-4B4B-8B9E-03D3E166760B}" cxnId="{F42E2CDD-C57D-4858-A7F2-073440408B2D}" type="sibTrans">
      <dgm:prSet/>
      <dgm:spPr/>
      <dgm:t>
        <a:bodyPr/>
        <a:lstStyle/>
        <a:p>
          <a:endParaRPr lang="zh-CN" altLang="en-US"/>
        </a:p>
      </dgm:t>
    </dgm:pt>
    <dgm:pt modelId="{14917A47-7AFF-42FF-97DB-523902299EC0}">
      <dgm:prSet/>
      <dgm:spPr/>
      <dgm:t>
        <a:bodyPr/>
        <a:lstStyle/>
        <a:p>
          <a:r>
            <a:rPr lang="zh-CN" altLang="en-US" dirty="0" smtClean="0"/>
            <a:t>互联网</a:t>
          </a:r>
          <a:endParaRPr lang="zh-CN" altLang="en-US" dirty="0"/>
        </a:p>
      </dgm:t>
    </dgm:pt>
    <dgm:pt modelId="{9A5FBE11-5466-4147-AAD3-1A8684F2031C}" cxnId="{78A8EF77-CCB2-471E-875C-29779EFF03F2}" type="parTrans">
      <dgm:prSet/>
      <dgm:spPr/>
      <dgm:t>
        <a:bodyPr/>
        <a:lstStyle/>
        <a:p>
          <a:endParaRPr lang="zh-CN" altLang="en-US"/>
        </a:p>
      </dgm:t>
    </dgm:pt>
    <dgm:pt modelId="{6C925067-3247-4B97-831C-06776AC395F2}" cxnId="{78A8EF77-CCB2-471E-875C-29779EFF03F2}" type="sibTrans">
      <dgm:prSet/>
      <dgm:spPr/>
      <dgm:t>
        <a:bodyPr/>
        <a:lstStyle/>
        <a:p>
          <a:endParaRPr lang="zh-CN" altLang="en-US"/>
        </a:p>
      </dgm:t>
    </dgm:pt>
    <dgm:pt modelId="{7BCD6E5B-EB66-47CF-9C46-829D444CD40D}">
      <dgm:prSet/>
      <dgm:spPr/>
      <dgm:t>
        <a:bodyPr/>
        <a:lstStyle/>
        <a:p>
          <a:pPr marL="0" indent="0">
            <a:lnSpc>
              <a:spcPct val="100000"/>
            </a:lnSpc>
            <a:spcAft>
              <a:spcPts val="0"/>
            </a:spcAft>
          </a:pPr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</a:rPr>
            <a:t>硬件昂贵，</a:t>
          </a:r>
          <a:endParaRPr lang="zh-CN" altLang="en-US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39BD6E87-6AE2-4773-99D2-0C5A367986A8}" cxnId="{C36EEC80-04C6-4EA8-8827-9E1C71AE34D0}" type="parTrans">
      <dgm:prSet/>
      <dgm:spPr/>
      <dgm:t>
        <a:bodyPr/>
        <a:lstStyle/>
        <a:p>
          <a:endParaRPr lang="zh-CN" altLang="en-US"/>
        </a:p>
      </dgm:t>
    </dgm:pt>
    <dgm:pt modelId="{91E96BDC-4B7D-40D1-8332-6311C808CC29}" cxnId="{C36EEC80-04C6-4EA8-8827-9E1C71AE34D0}" type="sibTrans">
      <dgm:prSet/>
      <dgm:spPr/>
      <dgm:t>
        <a:bodyPr/>
        <a:lstStyle/>
        <a:p>
          <a:endParaRPr lang="zh-CN" altLang="en-US"/>
        </a:p>
      </dgm:t>
    </dgm:pt>
    <dgm:pt modelId="{B7778D76-40BD-4F12-BE88-33D89EEEEDBE}">
      <dgm:prSet/>
      <dgm:spPr/>
      <dgm:t>
        <a:bodyPr/>
        <a:lstStyle/>
        <a:p>
          <a:r>
            <a:rPr lang="zh-CN" altLang="en-US" dirty="0" smtClean="0"/>
            <a:t>应用丰富</a:t>
          </a:r>
          <a:endParaRPr lang="zh-CN" altLang="en-US" dirty="0"/>
        </a:p>
      </dgm:t>
    </dgm:pt>
    <dgm:pt modelId="{EDB7B02B-87A7-40A5-8937-AD0302C8EF96}" cxnId="{8661C8B1-757A-452F-9353-889BFBB71A64}" type="parTrans">
      <dgm:prSet/>
      <dgm:spPr/>
      <dgm:t>
        <a:bodyPr/>
        <a:lstStyle/>
        <a:p>
          <a:endParaRPr lang="zh-CN" altLang="en-US"/>
        </a:p>
      </dgm:t>
    </dgm:pt>
    <dgm:pt modelId="{ED775816-9878-4990-8F43-E005D93FFBC2}" cxnId="{8661C8B1-757A-452F-9353-889BFBB71A64}" type="sibTrans">
      <dgm:prSet/>
      <dgm:spPr/>
      <dgm:t>
        <a:bodyPr/>
        <a:lstStyle/>
        <a:p>
          <a:endParaRPr lang="zh-CN" altLang="en-US"/>
        </a:p>
      </dgm:t>
    </dgm:pt>
    <dgm:pt modelId="{8BCA2318-464A-458F-8446-F63D39940E04}">
      <dgm:prSet/>
      <dgm:spPr/>
      <dgm:t>
        <a:bodyPr/>
        <a:lstStyle/>
        <a:p>
          <a:r>
            <a:rPr lang="zh-CN" altLang="en-US" dirty="0" smtClean="0"/>
            <a:t>节点互连</a:t>
          </a:r>
          <a:endParaRPr lang="zh-CN" altLang="en-US" dirty="0"/>
        </a:p>
      </dgm:t>
    </dgm:pt>
    <dgm:pt modelId="{F6288780-4E81-4037-923E-BE1E735C8420}" cxnId="{36F46DDE-C145-4FC0-8809-4D46B9120343}" type="parTrans">
      <dgm:prSet/>
      <dgm:spPr/>
      <dgm:t>
        <a:bodyPr/>
        <a:lstStyle/>
        <a:p>
          <a:endParaRPr lang="zh-CN" altLang="en-US"/>
        </a:p>
      </dgm:t>
    </dgm:pt>
    <dgm:pt modelId="{808D0A81-74FF-44D3-A1AA-3162ECB4829A}" cxnId="{36F46DDE-C145-4FC0-8809-4D46B9120343}" type="sibTrans">
      <dgm:prSet/>
      <dgm:spPr/>
      <dgm:t>
        <a:bodyPr/>
        <a:lstStyle/>
        <a:p>
          <a:endParaRPr lang="zh-CN" altLang="en-US"/>
        </a:p>
      </dgm:t>
    </dgm:pt>
    <dgm:pt modelId="{4EAC3E76-9D79-4EB2-B3FD-1F075DD5C8EC}">
      <dgm:prSet/>
      <dgm:spPr/>
      <dgm:t>
        <a:bodyPr/>
        <a:lstStyle/>
        <a:p>
          <a:r>
            <a:rPr lang="zh-CN" altLang="en-US" dirty="0" smtClean="0"/>
            <a:t>计算成为与电、水类似的资源</a:t>
          </a:r>
          <a:endParaRPr lang="zh-CN" altLang="en-US" dirty="0"/>
        </a:p>
      </dgm:t>
    </dgm:pt>
    <dgm:pt modelId="{A917F40C-4C4A-47EC-B9D3-1FF47F18381C}" cxnId="{77479E19-F443-458B-9153-CB2177B6B5A3}" type="parTrans">
      <dgm:prSet/>
      <dgm:spPr/>
      <dgm:t>
        <a:bodyPr/>
        <a:lstStyle/>
        <a:p>
          <a:endParaRPr lang="zh-CN" altLang="en-US"/>
        </a:p>
      </dgm:t>
    </dgm:pt>
    <dgm:pt modelId="{06733B28-83CC-44BC-8D84-4C6C83CF21B3}" cxnId="{77479E19-F443-458B-9153-CB2177B6B5A3}" type="sibTrans">
      <dgm:prSet/>
      <dgm:spPr/>
      <dgm:t>
        <a:bodyPr/>
        <a:lstStyle/>
        <a:p>
          <a:endParaRPr lang="zh-CN" altLang="en-US"/>
        </a:p>
      </dgm:t>
    </dgm:pt>
    <dgm:pt modelId="{1E0B0B5D-E217-40B0-BEC5-B96CC0C3910C}">
      <dgm:prSet/>
      <dgm:spPr/>
      <dgm:t>
        <a:bodyPr/>
        <a:lstStyle/>
        <a:p>
          <a:pPr marL="0" indent="0">
            <a:lnSpc>
              <a:spcPct val="100000"/>
            </a:lnSpc>
            <a:spcAft>
              <a:spcPts val="0"/>
            </a:spcAft>
          </a:pPr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</a:rPr>
            <a:t>应用单一</a:t>
          </a:r>
          <a:endParaRPr lang="zh-CN" altLang="en-US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C0BADD3A-31A3-4163-B0AE-D5F73D696DA1}" cxnId="{8823E4BB-5284-42DC-9329-FAB19A3511FE}" type="parTrans">
      <dgm:prSet/>
      <dgm:spPr/>
      <dgm:t>
        <a:bodyPr/>
        <a:lstStyle/>
        <a:p>
          <a:endParaRPr lang="zh-CN" altLang="en-US"/>
        </a:p>
      </dgm:t>
    </dgm:pt>
    <dgm:pt modelId="{CAE8EBCC-8A42-4C35-AF64-9BFE1402BC23}" cxnId="{8823E4BB-5284-42DC-9329-FAB19A3511FE}" type="sibTrans">
      <dgm:prSet/>
      <dgm:spPr/>
      <dgm:t>
        <a:bodyPr/>
        <a:lstStyle/>
        <a:p>
          <a:endParaRPr lang="zh-CN" altLang="en-US"/>
        </a:p>
      </dgm:t>
    </dgm:pt>
    <dgm:pt modelId="{31913667-8A42-4F50-B28A-AD1630993E1B}">
      <dgm:prSet/>
      <dgm:spPr/>
      <dgm:t>
        <a:bodyPr/>
        <a:lstStyle/>
        <a:p>
          <a:r>
            <a:rPr lang="zh-CN" altLang="en-US" dirty="0" smtClean="0"/>
            <a:t>成本降低</a:t>
          </a:r>
          <a:endParaRPr lang="zh-CN" altLang="en-US" dirty="0"/>
        </a:p>
      </dgm:t>
    </dgm:pt>
    <dgm:pt modelId="{DC24C29A-FB42-4944-BABF-C8B32FD8BC16}" cxnId="{DFB7C570-A8CB-46C8-B881-9973DFBACF03}" type="parTrans">
      <dgm:prSet/>
      <dgm:spPr/>
      <dgm:t>
        <a:bodyPr/>
        <a:lstStyle/>
        <a:p>
          <a:endParaRPr lang="zh-CN" altLang="en-US"/>
        </a:p>
      </dgm:t>
    </dgm:pt>
    <dgm:pt modelId="{D1EDC0FC-BC55-4555-A67D-C1FA8B32729C}" cxnId="{DFB7C570-A8CB-46C8-B881-9973DFBACF03}" type="sibTrans">
      <dgm:prSet/>
      <dgm:spPr/>
      <dgm:t>
        <a:bodyPr/>
        <a:lstStyle/>
        <a:p>
          <a:endParaRPr lang="zh-CN" altLang="en-US"/>
        </a:p>
      </dgm:t>
    </dgm:pt>
    <dgm:pt modelId="{0A3C3F03-1C8A-4733-92B1-51B1DD8747C5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</a:rPr>
            <a:t>性能增强</a:t>
          </a:r>
          <a:endParaRPr lang="zh-CN" altLang="en-US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E05DF945-B0B6-4222-B28E-683A0F46F440}" cxnId="{BE2E12B7-EAFC-4062-8D38-1F273F89DB19}" type="parTrans">
      <dgm:prSet/>
      <dgm:spPr/>
      <dgm:t>
        <a:bodyPr/>
        <a:lstStyle/>
        <a:p>
          <a:endParaRPr lang="zh-CN" altLang="en-US"/>
        </a:p>
      </dgm:t>
    </dgm:pt>
    <dgm:pt modelId="{7C05751D-3E6C-4F26-A493-C4C8F4C8BC8C}" cxnId="{BE2E12B7-EAFC-4062-8D38-1F273F89DB19}" type="sibTrans">
      <dgm:prSet/>
      <dgm:spPr/>
      <dgm:t>
        <a:bodyPr/>
        <a:lstStyle/>
        <a:p>
          <a:endParaRPr lang="zh-CN" altLang="en-US"/>
        </a:p>
      </dgm:t>
    </dgm:pt>
    <dgm:pt modelId="{31ECC039-3D6F-497C-88B0-03836E39AFF0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</a:rPr>
            <a:t>用户增多</a:t>
          </a:r>
          <a:endParaRPr lang="zh-CN" altLang="en-US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26009D62-9896-40E0-BEB2-5D042083E358}" cxnId="{BE54111B-1238-4173-9CD7-E21498E689EC}" type="parTrans">
      <dgm:prSet/>
      <dgm:spPr/>
      <dgm:t>
        <a:bodyPr/>
        <a:lstStyle/>
        <a:p>
          <a:endParaRPr lang="zh-CN" altLang="en-US"/>
        </a:p>
      </dgm:t>
    </dgm:pt>
    <dgm:pt modelId="{1132EC80-1F05-408F-929C-20365AFFAA36}" cxnId="{BE54111B-1238-4173-9CD7-E21498E689EC}" type="sibTrans">
      <dgm:prSet/>
      <dgm:spPr/>
      <dgm:t>
        <a:bodyPr/>
        <a:lstStyle/>
        <a:p>
          <a:endParaRPr lang="zh-CN" altLang="en-US"/>
        </a:p>
      </dgm:t>
    </dgm:pt>
    <dgm:pt modelId="{D7ED1E89-4203-4168-8059-D1D9DCBDD33A}">
      <dgm:prSet/>
      <dgm:spPr/>
      <dgm:t>
        <a:bodyPr/>
        <a:lstStyle/>
        <a:p>
          <a:r>
            <a:rPr lang="zh-CN" altLang="en-US" dirty="0" smtClean="0"/>
            <a:t>网络互通</a:t>
          </a:r>
          <a:endParaRPr lang="zh-CN" altLang="en-US" dirty="0"/>
        </a:p>
      </dgm:t>
    </dgm:pt>
    <dgm:pt modelId="{45490F11-AAA0-4315-854A-19ADB56238CD}" cxnId="{497506A9-5BE6-452C-896D-0708177481C5}" type="parTrans">
      <dgm:prSet/>
      <dgm:spPr/>
      <dgm:t>
        <a:bodyPr/>
        <a:lstStyle/>
        <a:p>
          <a:endParaRPr lang="zh-CN" altLang="en-US"/>
        </a:p>
      </dgm:t>
    </dgm:pt>
    <dgm:pt modelId="{6F005B40-CCB9-4464-AC67-132E63B9F4B5}" cxnId="{497506A9-5BE6-452C-896D-0708177481C5}" type="sibTrans">
      <dgm:prSet/>
      <dgm:spPr/>
      <dgm:t>
        <a:bodyPr/>
        <a:lstStyle/>
        <a:p>
          <a:endParaRPr lang="zh-CN" altLang="en-US"/>
        </a:p>
      </dgm:t>
    </dgm:pt>
    <dgm:pt modelId="{7CF0911F-59B9-47B4-8E77-DD39CBCBA435}" type="pres">
      <dgm:prSet presAssocID="{A7478C1E-1B94-4C3E-8A08-CA0CD0E0A60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9803476-4929-474B-AFB5-537B62196DC7}" type="pres">
      <dgm:prSet presAssocID="{A7478C1E-1B94-4C3E-8A08-CA0CD0E0A605}" presName="tSp" presStyleCnt="0"/>
      <dgm:spPr/>
    </dgm:pt>
    <dgm:pt modelId="{911AD0EC-B2E5-4321-BF09-5341F9056D56}" type="pres">
      <dgm:prSet presAssocID="{A7478C1E-1B94-4C3E-8A08-CA0CD0E0A605}" presName="bSp" presStyleCnt="0"/>
      <dgm:spPr/>
    </dgm:pt>
    <dgm:pt modelId="{F3A90E08-0D6A-4D35-88B5-B0CC49507B2F}" type="pres">
      <dgm:prSet presAssocID="{A7478C1E-1B94-4C3E-8A08-CA0CD0E0A605}" presName="process" presStyleCnt="0"/>
      <dgm:spPr/>
    </dgm:pt>
    <dgm:pt modelId="{C0C5B5C3-5536-4963-B163-ECB6041B6C09}" type="pres">
      <dgm:prSet presAssocID="{3277724A-C780-475C-A555-9849E695E740}" presName="composite1" presStyleCnt="0"/>
      <dgm:spPr/>
    </dgm:pt>
    <dgm:pt modelId="{7A6393AC-725B-42F0-BA79-11651C994FC8}" type="pres">
      <dgm:prSet presAssocID="{3277724A-C780-475C-A555-9849E695E740}" presName="dummyNode1" presStyleLbl="node1" presStyleIdx="0" presStyleCnt="5"/>
      <dgm:spPr/>
    </dgm:pt>
    <dgm:pt modelId="{7ED39733-E640-4BFC-9699-9B7412654DC9}" type="pres">
      <dgm:prSet presAssocID="{3277724A-C780-475C-A555-9849E695E740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C7B262-A9CD-4855-9D19-E7D14A0419E3}" type="pres">
      <dgm:prSet presAssocID="{3277724A-C780-475C-A555-9849E695E740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6DDDCF-267E-44F1-83A8-D38BC7D64644}" type="pres">
      <dgm:prSet presAssocID="{3277724A-C780-475C-A555-9849E695E740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DB8D49-2FFE-4F8A-BF8C-69C62B3A3B11}" type="pres">
      <dgm:prSet presAssocID="{3277724A-C780-475C-A555-9849E695E740}" presName="connSite1" presStyleCnt="0"/>
      <dgm:spPr/>
    </dgm:pt>
    <dgm:pt modelId="{F1BA20AB-D7D9-4956-BE57-1BF513683DA0}" type="pres">
      <dgm:prSet presAssocID="{57806C22-87F3-497B-97A0-0DE2E7E586B0}" presName="Name9" presStyleLbl="sibTrans2D1" presStyleIdx="0" presStyleCnt="4"/>
      <dgm:spPr/>
      <dgm:t>
        <a:bodyPr/>
        <a:lstStyle/>
        <a:p>
          <a:endParaRPr lang="zh-CN" altLang="en-US"/>
        </a:p>
      </dgm:t>
    </dgm:pt>
    <dgm:pt modelId="{F6CDD7E7-3689-40D1-9C6B-CCCC9DE9D9E5}" type="pres">
      <dgm:prSet presAssocID="{6175B868-D06F-46F9-B10D-420D6DE00D31}" presName="composite2" presStyleCnt="0"/>
      <dgm:spPr/>
    </dgm:pt>
    <dgm:pt modelId="{7BDFA36D-3CEF-44AE-863B-A29DF36C9D60}" type="pres">
      <dgm:prSet presAssocID="{6175B868-D06F-46F9-B10D-420D6DE00D31}" presName="dummyNode2" presStyleLbl="node1" presStyleIdx="0" presStyleCnt="5"/>
      <dgm:spPr/>
    </dgm:pt>
    <dgm:pt modelId="{A9841D93-AE8A-42AB-8014-BFE7B081347C}" type="pres">
      <dgm:prSet presAssocID="{6175B868-D06F-46F9-B10D-420D6DE00D31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F27A0B-66AB-4EDB-846A-23D2ADD4B333}" type="pres">
      <dgm:prSet presAssocID="{6175B868-D06F-46F9-B10D-420D6DE00D31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9C6B40-823C-42E0-A902-A0C4BAC56A7E}" type="pres">
      <dgm:prSet presAssocID="{6175B868-D06F-46F9-B10D-420D6DE00D31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6DF4E2-6A19-493F-AD24-E62DB92C697D}" type="pres">
      <dgm:prSet presAssocID="{6175B868-D06F-46F9-B10D-420D6DE00D31}" presName="connSite2" presStyleCnt="0"/>
      <dgm:spPr/>
    </dgm:pt>
    <dgm:pt modelId="{DC862C72-BBF4-4FA4-A800-DF96346E9F7F}" type="pres">
      <dgm:prSet presAssocID="{01167955-7D15-4A17-B72F-DFCC5B9D2FCB}" presName="Name18" presStyleLbl="sibTrans2D1" presStyleIdx="1" presStyleCnt="4"/>
      <dgm:spPr/>
      <dgm:t>
        <a:bodyPr/>
        <a:lstStyle/>
        <a:p>
          <a:endParaRPr lang="zh-CN" altLang="en-US"/>
        </a:p>
      </dgm:t>
    </dgm:pt>
    <dgm:pt modelId="{7E3393FE-44D0-48E0-9E58-413F50CAFD82}" type="pres">
      <dgm:prSet presAssocID="{419A86A5-1A01-46AE-8BEA-A4416B9A5846}" presName="composite1" presStyleCnt="0"/>
      <dgm:spPr/>
    </dgm:pt>
    <dgm:pt modelId="{938B7042-38D2-4765-9128-3607C94E3A85}" type="pres">
      <dgm:prSet presAssocID="{419A86A5-1A01-46AE-8BEA-A4416B9A5846}" presName="dummyNode1" presStyleLbl="node1" presStyleIdx="1" presStyleCnt="5"/>
      <dgm:spPr/>
    </dgm:pt>
    <dgm:pt modelId="{F30AC607-2C92-4D81-AE45-EA329C0BFB54}" type="pres">
      <dgm:prSet presAssocID="{419A86A5-1A01-46AE-8BEA-A4416B9A5846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23466D-0532-4DA3-8E54-001CE09ED4F4}" type="pres">
      <dgm:prSet presAssocID="{419A86A5-1A01-46AE-8BEA-A4416B9A5846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9A9689-F889-4E35-A931-599B24FADB8C}" type="pres">
      <dgm:prSet presAssocID="{419A86A5-1A01-46AE-8BEA-A4416B9A5846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58776E-4D7E-4408-AE7D-B4234AB80A74}" type="pres">
      <dgm:prSet presAssocID="{419A86A5-1A01-46AE-8BEA-A4416B9A5846}" presName="connSite1" presStyleCnt="0"/>
      <dgm:spPr/>
    </dgm:pt>
    <dgm:pt modelId="{AE8206B8-B59D-4FB1-A560-CC2399BDEEA9}" type="pres">
      <dgm:prSet presAssocID="{F20941B0-506A-427C-A7FF-4F1DD747B49F}" presName="Name9" presStyleLbl="sibTrans2D1" presStyleIdx="2" presStyleCnt="4"/>
      <dgm:spPr/>
      <dgm:t>
        <a:bodyPr/>
        <a:lstStyle/>
        <a:p>
          <a:endParaRPr lang="zh-CN" altLang="en-US"/>
        </a:p>
      </dgm:t>
    </dgm:pt>
    <dgm:pt modelId="{CA90415A-8D80-440D-9CE0-00B73AC6702B}" type="pres">
      <dgm:prSet presAssocID="{14917A47-7AFF-42FF-97DB-523902299EC0}" presName="composite2" presStyleCnt="0"/>
      <dgm:spPr/>
    </dgm:pt>
    <dgm:pt modelId="{F8C016AC-3C82-4833-8B3F-0BB9AED95111}" type="pres">
      <dgm:prSet presAssocID="{14917A47-7AFF-42FF-97DB-523902299EC0}" presName="dummyNode2" presStyleLbl="node1" presStyleIdx="2" presStyleCnt="5"/>
      <dgm:spPr/>
    </dgm:pt>
    <dgm:pt modelId="{490CAD2E-5ECF-4745-B09E-2E7C0C191146}" type="pres">
      <dgm:prSet presAssocID="{14917A47-7AFF-42FF-97DB-523902299EC0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B776F-D082-4514-BAD0-C770C573C509}" type="pres">
      <dgm:prSet presAssocID="{14917A47-7AFF-42FF-97DB-523902299EC0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C54A7E-3E8B-4E0F-A4FB-950D2D3CE46A}" type="pres">
      <dgm:prSet presAssocID="{14917A47-7AFF-42FF-97DB-523902299EC0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40FAB2-F68B-4D04-959A-47D9CD96C5A5}" type="pres">
      <dgm:prSet presAssocID="{14917A47-7AFF-42FF-97DB-523902299EC0}" presName="connSite2" presStyleCnt="0"/>
      <dgm:spPr/>
    </dgm:pt>
    <dgm:pt modelId="{CDB893B4-A3FB-48A5-9885-E0C54F710E0E}" type="pres">
      <dgm:prSet presAssocID="{6C925067-3247-4B97-831C-06776AC395F2}" presName="Name18" presStyleLbl="sibTrans2D1" presStyleIdx="3" presStyleCnt="4"/>
      <dgm:spPr/>
      <dgm:t>
        <a:bodyPr/>
        <a:lstStyle/>
        <a:p>
          <a:endParaRPr lang="zh-CN" altLang="en-US"/>
        </a:p>
      </dgm:t>
    </dgm:pt>
    <dgm:pt modelId="{CA5B71C0-FB69-4364-A276-C2B7157FE560}" type="pres">
      <dgm:prSet presAssocID="{98E2A9DF-102D-40C6-B767-02FE151FF191}" presName="composite1" presStyleCnt="0"/>
      <dgm:spPr/>
    </dgm:pt>
    <dgm:pt modelId="{FA246336-5C5F-4C39-9E9B-E564AB4837B9}" type="pres">
      <dgm:prSet presAssocID="{98E2A9DF-102D-40C6-B767-02FE151FF191}" presName="dummyNode1" presStyleLbl="node1" presStyleIdx="3" presStyleCnt="5"/>
      <dgm:spPr/>
    </dgm:pt>
    <dgm:pt modelId="{B7553374-5114-403D-9357-D61EAD0EBB5F}" type="pres">
      <dgm:prSet presAssocID="{98E2A9DF-102D-40C6-B767-02FE151FF191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B51B4E-5CFD-456A-850B-A7EBEF00B7D4}" type="pres">
      <dgm:prSet presAssocID="{98E2A9DF-102D-40C6-B767-02FE151FF191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9769F2-05DC-4B9D-A8E9-32AFF52621B9}" type="pres">
      <dgm:prSet presAssocID="{98E2A9DF-102D-40C6-B767-02FE151FF191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BF730B-D3DB-45A9-B43A-DB5880B0E834}" type="pres">
      <dgm:prSet presAssocID="{98E2A9DF-102D-40C6-B767-02FE151FF191}" presName="connSite1" presStyleCnt="0"/>
      <dgm:spPr/>
    </dgm:pt>
  </dgm:ptLst>
  <dgm:cxnLst>
    <dgm:cxn modelId="{DFB7C570-A8CB-46C8-B881-9973DFBACF03}" srcId="{419A86A5-1A01-46AE-8BEA-A4416B9A5846}" destId="{31913667-8A42-4F50-B28A-AD1630993E1B}" srcOrd="0" destOrd="0" parTransId="{DC24C29A-FB42-4944-BABF-C8B32FD8BC16}" sibTransId="{D1EDC0FC-BC55-4555-A67D-C1FA8B32729C}"/>
    <dgm:cxn modelId="{815E1505-754C-4AA4-BE24-27755125D80A}" type="presOf" srcId="{6175B868-D06F-46F9-B10D-420D6DE00D31}" destId="{4A9C6B40-823C-42E0-A902-A0C4BAC56A7E}" srcOrd="0" destOrd="0" presId="urn:microsoft.com/office/officeart/2005/8/layout/hProcess4"/>
    <dgm:cxn modelId="{F42E2CDD-C57D-4858-A7F2-073440408B2D}" srcId="{A7478C1E-1B94-4C3E-8A08-CA0CD0E0A605}" destId="{98E2A9DF-102D-40C6-B767-02FE151FF191}" srcOrd="4" destOrd="0" parTransId="{0BC9BD6C-B798-4898-901F-09AD84E34B56}" sibTransId="{B1D2754B-A27C-4B4B-8B9E-03D3E166760B}"/>
    <dgm:cxn modelId="{B85C05BB-A0BC-4088-B676-5F2F3D0E90B4}" type="presOf" srcId="{4EAC3E76-9D79-4EB2-B3FD-1F075DD5C8EC}" destId="{74B51B4E-5CFD-456A-850B-A7EBEF00B7D4}" srcOrd="1" destOrd="0" presId="urn:microsoft.com/office/officeart/2005/8/layout/hProcess4"/>
    <dgm:cxn modelId="{A95398AC-37ED-42BA-BE88-FD6C590B42A0}" type="presOf" srcId="{57806C22-87F3-497B-97A0-0DE2E7E586B0}" destId="{F1BA20AB-D7D9-4956-BE57-1BF513683DA0}" srcOrd="0" destOrd="0" presId="urn:microsoft.com/office/officeart/2005/8/layout/hProcess4"/>
    <dgm:cxn modelId="{4DA453E7-D462-47B4-BB17-58115A69363F}" type="presOf" srcId="{B7778D76-40BD-4F12-BE88-33D89EEEEDBE}" destId="{BF23466D-0532-4DA3-8E54-001CE09ED4F4}" srcOrd="1" destOrd="1" presId="urn:microsoft.com/office/officeart/2005/8/layout/hProcess4"/>
    <dgm:cxn modelId="{B79A9E6D-1C64-4BF8-B161-5728898FA63E}" type="presOf" srcId="{F20941B0-506A-427C-A7FF-4F1DD747B49F}" destId="{AE8206B8-B59D-4FB1-A560-CC2399BDEEA9}" srcOrd="0" destOrd="0" presId="urn:microsoft.com/office/officeart/2005/8/layout/hProcess4"/>
    <dgm:cxn modelId="{F43ED78D-C50B-486A-AB00-B7C02EBEF596}" type="presOf" srcId="{B7778D76-40BD-4F12-BE88-33D89EEEEDBE}" destId="{F30AC607-2C92-4D81-AE45-EA329C0BFB54}" srcOrd="0" destOrd="1" presId="urn:microsoft.com/office/officeart/2005/8/layout/hProcess4"/>
    <dgm:cxn modelId="{6ACA64E8-1D00-4683-976A-AD4898A1E167}" srcId="{A7478C1E-1B94-4C3E-8A08-CA0CD0E0A605}" destId="{6175B868-D06F-46F9-B10D-420D6DE00D31}" srcOrd="1" destOrd="0" parTransId="{5460185F-2021-44D8-BC4D-BEF65638B974}" sibTransId="{01167955-7D15-4A17-B72F-DFCC5B9D2FCB}"/>
    <dgm:cxn modelId="{8823E4BB-5284-42DC-9329-FAB19A3511FE}" srcId="{3277724A-C780-475C-A555-9849E695E740}" destId="{1E0B0B5D-E217-40B0-BEC5-B96CC0C3910C}" srcOrd="1" destOrd="0" parTransId="{C0BADD3A-31A3-4163-B0AE-D5F73D696DA1}" sibTransId="{CAE8EBCC-8A42-4C35-AF64-9BFE1402BC23}"/>
    <dgm:cxn modelId="{7A18D83D-B9E5-489F-A35E-34BC180C034E}" srcId="{A7478C1E-1B94-4C3E-8A08-CA0CD0E0A605}" destId="{419A86A5-1A01-46AE-8BEA-A4416B9A5846}" srcOrd="2" destOrd="0" parTransId="{1D35F951-3E50-4115-8728-0F10199A7B5B}" sibTransId="{F20941B0-506A-427C-A7FF-4F1DD747B49F}"/>
    <dgm:cxn modelId="{1A581B10-2EF8-4DB0-96F7-510677FBBE59}" type="presOf" srcId="{1E0B0B5D-E217-40B0-BEC5-B96CC0C3910C}" destId="{7ED39733-E640-4BFC-9699-9B7412654DC9}" srcOrd="0" destOrd="1" presId="urn:microsoft.com/office/officeart/2005/8/layout/hProcess4"/>
    <dgm:cxn modelId="{5F56F6BF-E103-47FB-BA5F-4D52A0137A63}" srcId="{A7478C1E-1B94-4C3E-8A08-CA0CD0E0A605}" destId="{3277724A-C780-475C-A555-9849E695E740}" srcOrd="0" destOrd="0" parTransId="{D64C4F87-1689-482D-9A7C-A74209C46CB2}" sibTransId="{57806C22-87F3-497B-97A0-0DE2E7E586B0}"/>
    <dgm:cxn modelId="{BE2E12B7-EAFC-4062-8D38-1F273F89DB19}" srcId="{6175B868-D06F-46F9-B10D-420D6DE00D31}" destId="{0A3C3F03-1C8A-4733-92B1-51B1DD8747C5}" srcOrd="0" destOrd="0" parTransId="{E05DF945-B0B6-4222-B28E-683A0F46F440}" sibTransId="{7C05751D-3E6C-4F26-A493-C4C8F4C8BC8C}"/>
    <dgm:cxn modelId="{FE3AE123-61BC-409B-B1D0-2B92D60D98B8}" type="presOf" srcId="{3277724A-C780-475C-A555-9849E695E740}" destId="{476DDDCF-267E-44F1-83A8-D38BC7D64644}" srcOrd="0" destOrd="0" presId="urn:microsoft.com/office/officeart/2005/8/layout/hProcess4"/>
    <dgm:cxn modelId="{C5C347B3-9062-4551-BF23-C86C0975B477}" type="presOf" srcId="{98E2A9DF-102D-40C6-B767-02FE151FF191}" destId="{689769F2-05DC-4B9D-A8E9-32AFF52621B9}" srcOrd="0" destOrd="0" presId="urn:microsoft.com/office/officeart/2005/8/layout/hProcess4"/>
    <dgm:cxn modelId="{8661C8B1-757A-452F-9353-889BFBB71A64}" srcId="{419A86A5-1A01-46AE-8BEA-A4416B9A5846}" destId="{B7778D76-40BD-4F12-BE88-33D89EEEEDBE}" srcOrd="1" destOrd="0" parTransId="{EDB7B02B-87A7-40A5-8937-AD0302C8EF96}" sibTransId="{ED775816-9878-4990-8F43-E005D93FFBC2}"/>
    <dgm:cxn modelId="{2F845E6E-2874-4574-A57E-0E6717BFFB86}" type="presOf" srcId="{419A86A5-1A01-46AE-8BEA-A4416B9A5846}" destId="{4A9A9689-F889-4E35-A931-599B24FADB8C}" srcOrd="0" destOrd="0" presId="urn:microsoft.com/office/officeart/2005/8/layout/hProcess4"/>
    <dgm:cxn modelId="{C6D3D55A-2423-4951-91DB-30C8302A6D6A}" type="presOf" srcId="{A7478C1E-1B94-4C3E-8A08-CA0CD0E0A605}" destId="{7CF0911F-59B9-47B4-8E77-DD39CBCBA435}" srcOrd="0" destOrd="0" presId="urn:microsoft.com/office/officeart/2005/8/layout/hProcess4"/>
    <dgm:cxn modelId="{6FA69B87-1E4C-4DCD-B47B-56FF5E5D3186}" type="presOf" srcId="{4EAC3E76-9D79-4EB2-B3FD-1F075DD5C8EC}" destId="{B7553374-5114-403D-9357-D61EAD0EBB5F}" srcOrd="0" destOrd="0" presId="urn:microsoft.com/office/officeart/2005/8/layout/hProcess4"/>
    <dgm:cxn modelId="{C36EEC80-04C6-4EA8-8827-9E1C71AE34D0}" srcId="{3277724A-C780-475C-A555-9849E695E740}" destId="{7BCD6E5B-EB66-47CF-9C46-829D444CD40D}" srcOrd="0" destOrd="0" parTransId="{39BD6E87-6AE2-4773-99D2-0C5A367986A8}" sibTransId="{91E96BDC-4B7D-40D1-8332-6311C808CC29}"/>
    <dgm:cxn modelId="{0D2CE7E8-C7D5-4A76-B0DE-B297C2277281}" type="presOf" srcId="{31ECC039-3D6F-497C-88B0-03836E39AFF0}" destId="{DDF27A0B-66AB-4EDB-846A-23D2ADD4B333}" srcOrd="1" destOrd="1" presId="urn:microsoft.com/office/officeart/2005/8/layout/hProcess4"/>
    <dgm:cxn modelId="{C45D07E0-4137-4D4C-876E-C7ED45C3730B}" type="presOf" srcId="{1E0B0B5D-E217-40B0-BEC5-B96CC0C3910C}" destId="{2BC7B262-A9CD-4855-9D19-E7D14A0419E3}" srcOrd="1" destOrd="1" presId="urn:microsoft.com/office/officeart/2005/8/layout/hProcess4"/>
    <dgm:cxn modelId="{36F46DDE-C145-4FC0-8809-4D46B9120343}" srcId="{14917A47-7AFF-42FF-97DB-523902299EC0}" destId="{8BCA2318-464A-458F-8446-F63D39940E04}" srcOrd="0" destOrd="0" parTransId="{F6288780-4E81-4037-923E-BE1E735C8420}" sibTransId="{808D0A81-74FF-44D3-A1AA-3162ECB4829A}"/>
    <dgm:cxn modelId="{E39349EF-EC6C-4B6E-AE6E-6ABFEE65F9C7}" type="presOf" srcId="{7BCD6E5B-EB66-47CF-9C46-829D444CD40D}" destId="{7ED39733-E640-4BFC-9699-9B7412654DC9}" srcOrd="0" destOrd="0" presId="urn:microsoft.com/office/officeart/2005/8/layout/hProcess4"/>
    <dgm:cxn modelId="{77479E19-F443-458B-9153-CB2177B6B5A3}" srcId="{98E2A9DF-102D-40C6-B767-02FE151FF191}" destId="{4EAC3E76-9D79-4EB2-B3FD-1F075DD5C8EC}" srcOrd="0" destOrd="0" parTransId="{A917F40C-4C4A-47EC-B9D3-1FF47F18381C}" sibTransId="{06733B28-83CC-44BC-8D84-4C6C83CF21B3}"/>
    <dgm:cxn modelId="{7781499A-87C7-487B-96DE-6B445EA97B21}" type="presOf" srcId="{6C925067-3247-4B97-831C-06776AC395F2}" destId="{CDB893B4-A3FB-48A5-9885-E0C54F710E0E}" srcOrd="0" destOrd="0" presId="urn:microsoft.com/office/officeart/2005/8/layout/hProcess4"/>
    <dgm:cxn modelId="{DC4186DE-C20B-4B65-9072-74CF00FC1557}" type="presOf" srcId="{7BCD6E5B-EB66-47CF-9C46-829D444CD40D}" destId="{2BC7B262-A9CD-4855-9D19-E7D14A0419E3}" srcOrd="1" destOrd="0" presId="urn:microsoft.com/office/officeart/2005/8/layout/hProcess4"/>
    <dgm:cxn modelId="{CF47B509-A2CB-463A-981C-3514A8150968}" type="presOf" srcId="{31913667-8A42-4F50-B28A-AD1630993E1B}" destId="{F30AC607-2C92-4D81-AE45-EA329C0BFB54}" srcOrd="0" destOrd="0" presId="urn:microsoft.com/office/officeart/2005/8/layout/hProcess4"/>
    <dgm:cxn modelId="{AD9B178A-4CB0-4E0B-9889-3D3DBAACF2BD}" type="presOf" srcId="{01167955-7D15-4A17-B72F-DFCC5B9D2FCB}" destId="{DC862C72-BBF4-4FA4-A800-DF96346E9F7F}" srcOrd="0" destOrd="0" presId="urn:microsoft.com/office/officeart/2005/8/layout/hProcess4"/>
    <dgm:cxn modelId="{097E84DC-E87A-4EAF-8B0E-52F873819DBF}" type="presOf" srcId="{D7ED1E89-4203-4168-8059-D1D9DCBDD33A}" destId="{490CAD2E-5ECF-4745-B09E-2E7C0C191146}" srcOrd="0" destOrd="1" presId="urn:microsoft.com/office/officeart/2005/8/layout/hProcess4"/>
    <dgm:cxn modelId="{497506A9-5BE6-452C-896D-0708177481C5}" srcId="{14917A47-7AFF-42FF-97DB-523902299EC0}" destId="{D7ED1E89-4203-4168-8059-D1D9DCBDD33A}" srcOrd="1" destOrd="0" parTransId="{45490F11-AAA0-4315-854A-19ADB56238CD}" sibTransId="{6F005B40-CCB9-4464-AC67-132E63B9F4B5}"/>
    <dgm:cxn modelId="{879C2C83-BCCB-4DF9-B289-BB0CAEB45867}" type="presOf" srcId="{8BCA2318-464A-458F-8446-F63D39940E04}" destId="{490CAD2E-5ECF-4745-B09E-2E7C0C191146}" srcOrd="0" destOrd="0" presId="urn:microsoft.com/office/officeart/2005/8/layout/hProcess4"/>
    <dgm:cxn modelId="{66456188-576C-4260-8573-E6AF117CD2C8}" type="presOf" srcId="{0A3C3F03-1C8A-4733-92B1-51B1DD8747C5}" destId="{DDF27A0B-66AB-4EDB-846A-23D2ADD4B333}" srcOrd="1" destOrd="0" presId="urn:microsoft.com/office/officeart/2005/8/layout/hProcess4"/>
    <dgm:cxn modelId="{0E4B10FB-8222-4B40-95B2-1107D30A7D0D}" type="presOf" srcId="{14917A47-7AFF-42FF-97DB-523902299EC0}" destId="{0CC54A7E-3E8B-4E0F-A4FB-950D2D3CE46A}" srcOrd="0" destOrd="0" presId="urn:microsoft.com/office/officeart/2005/8/layout/hProcess4"/>
    <dgm:cxn modelId="{5FEF7763-8709-43F0-B5D7-32CA7925A419}" type="presOf" srcId="{31913667-8A42-4F50-B28A-AD1630993E1B}" destId="{BF23466D-0532-4DA3-8E54-001CE09ED4F4}" srcOrd="1" destOrd="0" presId="urn:microsoft.com/office/officeart/2005/8/layout/hProcess4"/>
    <dgm:cxn modelId="{BE54111B-1238-4173-9CD7-E21498E689EC}" srcId="{6175B868-D06F-46F9-B10D-420D6DE00D31}" destId="{31ECC039-3D6F-497C-88B0-03836E39AFF0}" srcOrd="1" destOrd="0" parTransId="{26009D62-9896-40E0-BEB2-5D042083E358}" sibTransId="{1132EC80-1F05-408F-929C-20365AFFAA36}"/>
    <dgm:cxn modelId="{8A4333A8-4D7A-41E7-8EC3-0FEBDC31406A}" type="presOf" srcId="{D7ED1E89-4203-4168-8059-D1D9DCBDD33A}" destId="{CEDB776F-D082-4514-BAD0-C770C573C509}" srcOrd="1" destOrd="1" presId="urn:microsoft.com/office/officeart/2005/8/layout/hProcess4"/>
    <dgm:cxn modelId="{E1C5F961-9FAE-4ED3-9641-7356BFF92416}" type="presOf" srcId="{8BCA2318-464A-458F-8446-F63D39940E04}" destId="{CEDB776F-D082-4514-BAD0-C770C573C509}" srcOrd="1" destOrd="0" presId="urn:microsoft.com/office/officeart/2005/8/layout/hProcess4"/>
    <dgm:cxn modelId="{78A8EF77-CCB2-471E-875C-29779EFF03F2}" srcId="{A7478C1E-1B94-4C3E-8A08-CA0CD0E0A605}" destId="{14917A47-7AFF-42FF-97DB-523902299EC0}" srcOrd="3" destOrd="0" parTransId="{9A5FBE11-5466-4147-AAD3-1A8684F2031C}" sibTransId="{6C925067-3247-4B97-831C-06776AC395F2}"/>
    <dgm:cxn modelId="{C19AF467-F37E-440A-AEA9-3EFB12012DBD}" type="presOf" srcId="{0A3C3F03-1C8A-4733-92B1-51B1DD8747C5}" destId="{A9841D93-AE8A-42AB-8014-BFE7B081347C}" srcOrd="0" destOrd="0" presId="urn:microsoft.com/office/officeart/2005/8/layout/hProcess4"/>
    <dgm:cxn modelId="{51BED764-6C45-400C-A75E-1C5D529334BA}" type="presOf" srcId="{31ECC039-3D6F-497C-88B0-03836E39AFF0}" destId="{A9841D93-AE8A-42AB-8014-BFE7B081347C}" srcOrd="0" destOrd="1" presId="urn:microsoft.com/office/officeart/2005/8/layout/hProcess4"/>
    <dgm:cxn modelId="{2A699832-A15C-48B0-BC9F-26BCD7D259A1}" type="presParOf" srcId="{7CF0911F-59B9-47B4-8E77-DD39CBCBA435}" destId="{19803476-4929-474B-AFB5-537B62196DC7}" srcOrd="0" destOrd="0" presId="urn:microsoft.com/office/officeart/2005/8/layout/hProcess4"/>
    <dgm:cxn modelId="{95ED02BD-D243-4E85-BCF8-1CED8C100690}" type="presParOf" srcId="{7CF0911F-59B9-47B4-8E77-DD39CBCBA435}" destId="{911AD0EC-B2E5-4321-BF09-5341F9056D56}" srcOrd="1" destOrd="0" presId="urn:microsoft.com/office/officeart/2005/8/layout/hProcess4"/>
    <dgm:cxn modelId="{53B774AE-167A-44F2-B1BC-1E9192BB0C2A}" type="presParOf" srcId="{7CF0911F-59B9-47B4-8E77-DD39CBCBA435}" destId="{F3A90E08-0D6A-4D35-88B5-B0CC49507B2F}" srcOrd="2" destOrd="0" presId="urn:microsoft.com/office/officeart/2005/8/layout/hProcess4"/>
    <dgm:cxn modelId="{D996936E-CCD4-436E-96AA-B0AD5F4B3892}" type="presParOf" srcId="{F3A90E08-0D6A-4D35-88B5-B0CC49507B2F}" destId="{C0C5B5C3-5536-4963-B163-ECB6041B6C09}" srcOrd="0" destOrd="0" presId="urn:microsoft.com/office/officeart/2005/8/layout/hProcess4"/>
    <dgm:cxn modelId="{F26A14AD-B8B1-4024-96E4-9A967252715F}" type="presParOf" srcId="{C0C5B5C3-5536-4963-B163-ECB6041B6C09}" destId="{7A6393AC-725B-42F0-BA79-11651C994FC8}" srcOrd="0" destOrd="0" presId="urn:microsoft.com/office/officeart/2005/8/layout/hProcess4"/>
    <dgm:cxn modelId="{2B48BE4B-AE08-4E4B-A093-56D502A40681}" type="presParOf" srcId="{C0C5B5C3-5536-4963-B163-ECB6041B6C09}" destId="{7ED39733-E640-4BFC-9699-9B7412654DC9}" srcOrd="1" destOrd="0" presId="urn:microsoft.com/office/officeart/2005/8/layout/hProcess4"/>
    <dgm:cxn modelId="{8AD6F196-A378-4205-8111-48B76AC95BDE}" type="presParOf" srcId="{C0C5B5C3-5536-4963-B163-ECB6041B6C09}" destId="{2BC7B262-A9CD-4855-9D19-E7D14A0419E3}" srcOrd="2" destOrd="0" presId="urn:microsoft.com/office/officeart/2005/8/layout/hProcess4"/>
    <dgm:cxn modelId="{DA23453A-613A-4967-9671-11E504C19D33}" type="presParOf" srcId="{C0C5B5C3-5536-4963-B163-ECB6041B6C09}" destId="{476DDDCF-267E-44F1-83A8-D38BC7D64644}" srcOrd="3" destOrd="0" presId="urn:microsoft.com/office/officeart/2005/8/layout/hProcess4"/>
    <dgm:cxn modelId="{B217DD2C-EED2-451E-851C-0B066EFA2EBC}" type="presParOf" srcId="{C0C5B5C3-5536-4963-B163-ECB6041B6C09}" destId="{BADB8D49-2FFE-4F8A-BF8C-69C62B3A3B11}" srcOrd="4" destOrd="0" presId="urn:microsoft.com/office/officeart/2005/8/layout/hProcess4"/>
    <dgm:cxn modelId="{238AD817-3CE9-49BE-8396-310974AB1EB3}" type="presParOf" srcId="{F3A90E08-0D6A-4D35-88B5-B0CC49507B2F}" destId="{F1BA20AB-D7D9-4956-BE57-1BF513683DA0}" srcOrd="1" destOrd="0" presId="urn:microsoft.com/office/officeart/2005/8/layout/hProcess4"/>
    <dgm:cxn modelId="{51D49339-B0C1-4DEA-A4D2-2EA5338E0671}" type="presParOf" srcId="{F3A90E08-0D6A-4D35-88B5-B0CC49507B2F}" destId="{F6CDD7E7-3689-40D1-9C6B-CCCC9DE9D9E5}" srcOrd="2" destOrd="0" presId="urn:microsoft.com/office/officeart/2005/8/layout/hProcess4"/>
    <dgm:cxn modelId="{33BBC504-E016-4178-91A3-0F350C22AA0B}" type="presParOf" srcId="{F6CDD7E7-3689-40D1-9C6B-CCCC9DE9D9E5}" destId="{7BDFA36D-3CEF-44AE-863B-A29DF36C9D60}" srcOrd="0" destOrd="0" presId="urn:microsoft.com/office/officeart/2005/8/layout/hProcess4"/>
    <dgm:cxn modelId="{4CA11595-0BFD-41CC-9FD7-3CB00FC4AB39}" type="presParOf" srcId="{F6CDD7E7-3689-40D1-9C6B-CCCC9DE9D9E5}" destId="{A9841D93-AE8A-42AB-8014-BFE7B081347C}" srcOrd="1" destOrd="0" presId="urn:microsoft.com/office/officeart/2005/8/layout/hProcess4"/>
    <dgm:cxn modelId="{CF59156A-6121-43FD-AF99-B1A634A398EB}" type="presParOf" srcId="{F6CDD7E7-3689-40D1-9C6B-CCCC9DE9D9E5}" destId="{DDF27A0B-66AB-4EDB-846A-23D2ADD4B333}" srcOrd="2" destOrd="0" presId="urn:microsoft.com/office/officeart/2005/8/layout/hProcess4"/>
    <dgm:cxn modelId="{E9090E51-4321-4732-B3D7-04321407A736}" type="presParOf" srcId="{F6CDD7E7-3689-40D1-9C6B-CCCC9DE9D9E5}" destId="{4A9C6B40-823C-42E0-A902-A0C4BAC56A7E}" srcOrd="3" destOrd="0" presId="urn:microsoft.com/office/officeart/2005/8/layout/hProcess4"/>
    <dgm:cxn modelId="{8A00EA98-5509-4EE2-B6CA-21F7D568ABBB}" type="presParOf" srcId="{F6CDD7E7-3689-40D1-9C6B-CCCC9DE9D9E5}" destId="{106DF4E2-6A19-493F-AD24-E62DB92C697D}" srcOrd="4" destOrd="0" presId="urn:microsoft.com/office/officeart/2005/8/layout/hProcess4"/>
    <dgm:cxn modelId="{0C2E23B4-1D2D-4848-B428-0807548258CD}" type="presParOf" srcId="{F3A90E08-0D6A-4D35-88B5-B0CC49507B2F}" destId="{DC862C72-BBF4-4FA4-A800-DF96346E9F7F}" srcOrd="3" destOrd="0" presId="urn:microsoft.com/office/officeart/2005/8/layout/hProcess4"/>
    <dgm:cxn modelId="{94ED90C1-64CC-4218-8AC2-AEC737E9EF4F}" type="presParOf" srcId="{F3A90E08-0D6A-4D35-88B5-B0CC49507B2F}" destId="{7E3393FE-44D0-48E0-9E58-413F50CAFD82}" srcOrd="4" destOrd="0" presId="urn:microsoft.com/office/officeart/2005/8/layout/hProcess4"/>
    <dgm:cxn modelId="{83D6ABD4-28A3-400D-AF2B-31888790745A}" type="presParOf" srcId="{7E3393FE-44D0-48E0-9E58-413F50CAFD82}" destId="{938B7042-38D2-4765-9128-3607C94E3A85}" srcOrd="0" destOrd="0" presId="urn:microsoft.com/office/officeart/2005/8/layout/hProcess4"/>
    <dgm:cxn modelId="{C2CB36B4-A2A0-460A-B709-A9BDBE16E98B}" type="presParOf" srcId="{7E3393FE-44D0-48E0-9E58-413F50CAFD82}" destId="{F30AC607-2C92-4D81-AE45-EA329C0BFB54}" srcOrd="1" destOrd="0" presId="urn:microsoft.com/office/officeart/2005/8/layout/hProcess4"/>
    <dgm:cxn modelId="{D86CB8AE-F243-48B1-8E0A-FD969801F9F0}" type="presParOf" srcId="{7E3393FE-44D0-48E0-9E58-413F50CAFD82}" destId="{BF23466D-0532-4DA3-8E54-001CE09ED4F4}" srcOrd="2" destOrd="0" presId="urn:microsoft.com/office/officeart/2005/8/layout/hProcess4"/>
    <dgm:cxn modelId="{5A1E348D-3CAE-47F7-A94B-01106C259FE0}" type="presParOf" srcId="{7E3393FE-44D0-48E0-9E58-413F50CAFD82}" destId="{4A9A9689-F889-4E35-A931-599B24FADB8C}" srcOrd="3" destOrd="0" presId="urn:microsoft.com/office/officeart/2005/8/layout/hProcess4"/>
    <dgm:cxn modelId="{CE3B7C26-E3CC-4F34-B616-722F1CD30EDB}" type="presParOf" srcId="{7E3393FE-44D0-48E0-9E58-413F50CAFD82}" destId="{7858776E-4D7E-4408-AE7D-B4234AB80A74}" srcOrd="4" destOrd="0" presId="urn:microsoft.com/office/officeart/2005/8/layout/hProcess4"/>
    <dgm:cxn modelId="{DE0666E9-DE78-427C-9DA0-550CF396E20A}" type="presParOf" srcId="{F3A90E08-0D6A-4D35-88B5-B0CC49507B2F}" destId="{AE8206B8-B59D-4FB1-A560-CC2399BDEEA9}" srcOrd="5" destOrd="0" presId="urn:microsoft.com/office/officeart/2005/8/layout/hProcess4"/>
    <dgm:cxn modelId="{6B325B7F-0DBC-4AB9-84E0-3F3EC206B8EF}" type="presParOf" srcId="{F3A90E08-0D6A-4D35-88B5-B0CC49507B2F}" destId="{CA90415A-8D80-440D-9CE0-00B73AC6702B}" srcOrd="6" destOrd="0" presId="urn:microsoft.com/office/officeart/2005/8/layout/hProcess4"/>
    <dgm:cxn modelId="{39F943E8-CC30-4EF2-AEB6-2E76705E4A6E}" type="presParOf" srcId="{CA90415A-8D80-440D-9CE0-00B73AC6702B}" destId="{F8C016AC-3C82-4833-8B3F-0BB9AED95111}" srcOrd="0" destOrd="0" presId="urn:microsoft.com/office/officeart/2005/8/layout/hProcess4"/>
    <dgm:cxn modelId="{79537C5B-34F7-4CDD-9986-FBC5C61467C2}" type="presParOf" srcId="{CA90415A-8D80-440D-9CE0-00B73AC6702B}" destId="{490CAD2E-5ECF-4745-B09E-2E7C0C191146}" srcOrd="1" destOrd="0" presId="urn:microsoft.com/office/officeart/2005/8/layout/hProcess4"/>
    <dgm:cxn modelId="{F817EE76-84F7-44E4-826B-32A238F152D9}" type="presParOf" srcId="{CA90415A-8D80-440D-9CE0-00B73AC6702B}" destId="{CEDB776F-D082-4514-BAD0-C770C573C509}" srcOrd="2" destOrd="0" presId="urn:microsoft.com/office/officeart/2005/8/layout/hProcess4"/>
    <dgm:cxn modelId="{961BC516-FE1D-4C6D-A899-7E5172BF8EC5}" type="presParOf" srcId="{CA90415A-8D80-440D-9CE0-00B73AC6702B}" destId="{0CC54A7E-3E8B-4E0F-A4FB-950D2D3CE46A}" srcOrd="3" destOrd="0" presId="urn:microsoft.com/office/officeart/2005/8/layout/hProcess4"/>
    <dgm:cxn modelId="{D8C8E6E5-FCB5-4282-8280-B83A1E101572}" type="presParOf" srcId="{CA90415A-8D80-440D-9CE0-00B73AC6702B}" destId="{6A40FAB2-F68B-4D04-959A-47D9CD96C5A5}" srcOrd="4" destOrd="0" presId="urn:microsoft.com/office/officeart/2005/8/layout/hProcess4"/>
    <dgm:cxn modelId="{44D60B05-73D2-4EAE-B720-945F5B6625F7}" type="presParOf" srcId="{F3A90E08-0D6A-4D35-88B5-B0CC49507B2F}" destId="{CDB893B4-A3FB-48A5-9885-E0C54F710E0E}" srcOrd="7" destOrd="0" presId="urn:microsoft.com/office/officeart/2005/8/layout/hProcess4"/>
    <dgm:cxn modelId="{E97B9C78-0DC0-4AE5-A46A-EAC3A2257C1D}" type="presParOf" srcId="{F3A90E08-0D6A-4D35-88B5-B0CC49507B2F}" destId="{CA5B71C0-FB69-4364-A276-C2B7157FE560}" srcOrd="8" destOrd="0" presId="urn:microsoft.com/office/officeart/2005/8/layout/hProcess4"/>
    <dgm:cxn modelId="{F1A046FD-9F2A-49D6-B114-0865D8D3C4B7}" type="presParOf" srcId="{CA5B71C0-FB69-4364-A276-C2B7157FE560}" destId="{FA246336-5C5F-4C39-9E9B-E564AB4837B9}" srcOrd="0" destOrd="0" presId="urn:microsoft.com/office/officeart/2005/8/layout/hProcess4"/>
    <dgm:cxn modelId="{CB892D4D-C20D-4B36-921D-11E4AE18E61C}" type="presParOf" srcId="{CA5B71C0-FB69-4364-A276-C2B7157FE560}" destId="{B7553374-5114-403D-9357-D61EAD0EBB5F}" srcOrd="1" destOrd="0" presId="urn:microsoft.com/office/officeart/2005/8/layout/hProcess4"/>
    <dgm:cxn modelId="{C8DF7BEF-1188-4FD8-BAC3-E703ADBF47FA}" type="presParOf" srcId="{CA5B71C0-FB69-4364-A276-C2B7157FE560}" destId="{74B51B4E-5CFD-456A-850B-A7EBEF00B7D4}" srcOrd="2" destOrd="0" presId="urn:microsoft.com/office/officeart/2005/8/layout/hProcess4"/>
    <dgm:cxn modelId="{8CC7525D-2CA3-4A80-89AB-063B34A142AF}" type="presParOf" srcId="{CA5B71C0-FB69-4364-A276-C2B7157FE560}" destId="{689769F2-05DC-4B9D-A8E9-32AFF52621B9}" srcOrd="3" destOrd="0" presId="urn:microsoft.com/office/officeart/2005/8/layout/hProcess4"/>
    <dgm:cxn modelId="{3F9124AC-9574-43A0-A5C0-95DB98B8AF3A}" type="presParOf" srcId="{CA5B71C0-FB69-4364-A276-C2B7157FE560}" destId="{FCBF730B-D3DB-45A9-B43A-DB5880B0E83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F5E7FC-0C98-4F91-B51D-9A3E4EFB039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DA5BD91-D5EC-4900-8A9E-E9950B9A7492}">
      <dgm:prSet custT="1"/>
      <dgm:spPr/>
      <dgm:t>
        <a:bodyPr/>
        <a:lstStyle/>
        <a:p>
          <a:pPr rtl="0"/>
          <a:r>
            <a:rPr lang="zh-CN" altLang="en-US" sz="1800" smtClean="0">
              <a:latin typeface="微软雅黑" panose="020B0503020204020204" charset="-122"/>
              <a:ea typeface="微软雅黑" panose="020B0503020204020204" charset="-122"/>
            </a:rPr>
            <a:t>演化史</a:t>
          </a:r>
          <a:endParaRPr lang="zh-CN" altLang="en-US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01AE27D7-6123-4497-9078-F334532EDF25}" cxnId="{58187300-8ACC-4E42-9322-F8B05E26A2A4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DE64779-B9BD-4F3A-936A-BEF5C654F6A8}" cxnId="{58187300-8ACC-4E42-9322-F8B05E26A2A4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B600EB9A-DF11-47DD-ADDA-97EB44BA629B}">
      <dgm:prSet custT="1"/>
      <dgm:spPr/>
      <dgm:t>
        <a:bodyPr/>
        <a:lstStyle/>
        <a:p>
          <a:pPr rtl="0"/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有效利用越来越强大的硬件资源，提供越来越便捷的接口与服务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3D9D1D01-AE51-4686-9932-C0011B90B79A}" cxnId="{F602391E-6FC2-4B19-8953-E663388EC060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6E7260D5-EC07-46BF-9626-3D82C6EFC33E}" cxnId="{F602391E-6FC2-4B19-8953-E663388EC060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FD211D1D-96FF-4365-BDE0-D4D4D84BD329}">
      <dgm:prSet custT="1"/>
      <dgm:spPr/>
      <dgm:t>
        <a:bodyPr/>
        <a:lstStyle/>
        <a:p>
          <a:pPr rtl="0"/>
          <a:r>
            <a:rPr lang="zh-CN" altLang="en-US" sz="1800" smtClean="0">
              <a:latin typeface="微软雅黑" panose="020B0503020204020204" charset="-122"/>
              <a:ea typeface="微软雅黑" panose="020B0503020204020204" charset="-122"/>
            </a:rPr>
            <a:t>大量外围因素影响操作系统设计</a:t>
          </a:r>
          <a:endParaRPr lang="zh-CN" altLang="en-US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2F5CFE4A-B6B1-456E-870B-8690ABAB11F9}" cxnId="{131A9A40-59C4-403F-BFD7-00E4BD28FAAF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91DAC506-5C41-4B1E-8CAA-1E04FB498C79}" cxnId="{131A9A40-59C4-403F-BFD7-00E4BD28FAAF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E0F245A-9012-4DCA-9300-A78253CC500A}">
      <dgm:prSet custT="1"/>
      <dgm:spPr/>
      <dgm:t>
        <a:bodyPr/>
        <a:lstStyle/>
        <a:p>
          <a:pPr rtl="0"/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最关键的在于两类抽象界面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DCCA8C8E-B9D1-4FB9-994D-9EAFE9C98CB3}" cxnId="{3BF80315-A836-4988-8375-06F2951B835D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6785D10-1A58-4929-A3A8-E5136CF246AF}" cxnId="{3BF80315-A836-4988-8375-06F2951B835D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A13D7663-9939-43B4-AAC6-E7D873C983E7}">
      <dgm:prSet custT="1"/>
      <dgm:spPr/>
      <dgm:t>
        <a:bodyPr/>
        <a:lstStyle/>
        <a:p>
          <a:pPr rtl="0"/>
          <a:r>
            <a:rPr lang="en-US" sz="1800" dirty="0" smtClean="0">
              <a:latin typeface="微软雅黑" panose="020B0503020204020204" charset="-122"/>
              <a:ea typeface="微软雅黑" panose="020B0503020204020204" charset="-122"/>
            </a:rPr>
            <a:t>1</a:t>
          </a:r>
          <a:r>
            <a:rPr lang="zh-CN" sz="1800" dirty="0" smtClean="0">
              <a:latin typeface="微软雅黑" panose="020B0503020204020204" charset="-122"/>
              <a:ea typeface="微软雅黑" panose="020B0503020204020204" charset="-122"/>
            </a:rPr>
            <a:t>操作系统与应用之间的抽象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界面</a:t>
          </a:r>
          <a:endParaRPr lang="zh-CN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4D2A4203-FECB-4889-80A4-0517323E752F}" cxnId="{C860988E-C55D-4EB2-B288-4F0A17380BF7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2A85EAFA-16B6-4377-8C83-27525F70C537}" cxnId="{C860988E-C55D-4EB2-B288-4F0A17380BF7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6634799-F4B4-4EED-A6BA-2AF6B96F382A}">
      <dgm:prSet custT="1"/>
      <dgm:spPr/>
      <dgm:t>
        <a:bodyPr/>
        <a:lstStyle/>
        <a:p>
          <a:pPr rtl="0"/>
          <a:r>
            <a:rPr lang="en-US" sz="1800" dirty="0" smtClean="0">
              <a:latin typeface="微软雅黑" panose="020B0503020204020204" charset="-122"/>
              <a:ea typeface="微软雅黑" panose="020B0503020204020204" charset="-122"/>
            </a:rPr>
            <a:t>2</a:t>
          </a:r>
          <a:r>
            <a:rPr lang="zh-CN" sz="1800" dirty="0" smtClean="0">
              <a:latin typeface="微软雅黑" panose="020B0503020204020204" charset="-122"/>
              <a:ea typeface="微软雅黑" panose="020B0503020204020204" charset="-122"/>
            </a:rPr>
            <a:t>操作系统与硬件之间的抽象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界面</a:t>
          </a:r>
          <a:endParaRPr lang="zh-CN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D83FC33B-32CF-4F24-8677-2505D722E221}" cxnId="{61D881CF-91B3-4FD0-B2BA-F3CE068B6C44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DA2D7AC-C59C-41D8-A9B9-3C5D07692A05}" cxnId="{61D881CF-91B3-4FD0-B2BA-F3CE068B6C44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E0B36970-E0C6-42C2-9FF4-E3C28A1926B7}">
      <dgm:prSet custT="1"/>
      <dgm:spPr/>
      <dgm:t>
        <a:bodyPr/>
        <a:lstStyle/>
        <a:p>
          <a:pPr rtl="0"/>
          <a:r>
            <a:rPr lang="zh-CN" sz="1800" smtClean="0">
              <a:latin typeface="微软雅黑" panose="020B0503020204020204" charset="-122"/>
              <a:ea typeface="微软雅黑" panose="020B0503020204020204" charset="-122"/>
            </a:rPr>
            <a:t>用户需求驱动（</a:t>
          </a:r>
          <a:r>
            <a:rPr lang="en-US" sz="1800" smtClean="0">
              <a:latin typeface="微软雅黑" panose="020B0503020204020204" charset="-122"/>
              <a:ea typeface="微软雅黑" panose="020B0503020204020204" charset="-122"/>
            </a:rPr>
            <a:t>User requirements driven)</a:t>
          </a:r>
          <a:endParaRPr lang="zh-CN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A0226D6A-9228-4B11-8659-16B647DF92A2}" cxnId="{3775D2DB-AA4B-431C-B786-007B6A2C391A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025FE64B-6A33-4D64-B710-BFA1DD03F155}" cxnId="{3775D2DB-AA4B-431C-B786-007B6A2C391A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9C68462-373F-4803-8F0A-2D32B1A0F45D}">
      <dgm:prSet custT="1"/>
      <dgm:spPr/>
      <dgm:t>
        <a:bodyPr/>
        <a:lstStyle/>
        <a:p>
          <a:pPr rtl="0"/>
          <a:r>
            <a:rPr lang="zh-CN" altLang="en-US" sz="1800" smtClean="0">
              <a:latin typeface="微软雅黑" panose="020B0503020204020204" charset="-122"/>
              <a:ea typeface="微软雅黑" panose="020B0503020204020204" charset="-122"/>
            </a:rPr>
            <a:t>为用户提供新的更好的抽象</a:t>
          </a:r>
          <a:endParaRPr lang="zh-CN" altLang="en-US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A937774F-06ED-4098-AAD7-6177F52CDA78}" cxnId="{E415EFD9-BDAC-4BDD-B296-503F6A9301AD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BCCA1B46-A047-4374-9AE3-E1A647A5F46F}" cxnId="{E415EFD9-BDAC-4BDD-B296-503F6A9301AD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B5C11DF-03BE-4665-BDA5-BF15B474E9A8}">
      <dgm:prSet custT="1"/>
      <dgm:spPr/>
      <dgm:t>
        <a:bodyPr/>
        <a:lstStyle/>
        <a:p>
          <a:pPr rtl="0"/>
          <a:r>
            <a:rPr lang="zh-CN" altLang="en-US" sz="1800" smtClean="0">
              <a:latin typeface="微软雅黑" panose="020B0503020204020204" charset="-122"/>
              <a:ea typeface="微软雅黑" panose="020B0503020204020204" charset="-122"/>
            </a:rPr>
            <a:t>系统调用、人机交互</a:t>
          </a:r>
          <a:endParaRPr lang="zh-CN" altLang="en-US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27B6EF65-F470-40EE-9179-62E6E570B57F}" cxnId="{34DA7EED-E3A7-4CA5-A4C3-4687E7800B34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7B17C9C4-AE4A-4A4B-BABF-C7BDDBE0D911}" cxnId="{34DA7EED-E3A7-4CA5-A4C3-4687E7800B34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0B152A8-6C73-423E-A758-ABE6E20A820B}">
      <dgm:prSet custT="1"/>
      <dgm:spPr/>
      <dgm:t>
        <a:bodyPr/>
        <a:lstStyle/>
        <a:p>
          <a:pPr rtl="0"/>
          <a:r>
            <a:rPr lang="zh-CN" sz="1800" smtClean="0">
              <a:latin typeface="微软雅黑" panose="020B0503020204020204" charset="-122"/>
              <a:ea typeface="微软雅黑" panose="020B0503020204020204" charset="-122"/>
            </a:rPr>
            <a:t>技术驱动</a:t>
          </a:r>
          <a:r>
            <a:rPr lang="en-US" sz="1800" smtClean="0">
              <a:latin typeface="微软雅黑" panose="020B0503020204020204" charset="-122"/>
              <a:ea typeface="微软雅黑" panose="020B0503020204020204" charset="-122"/>
            </a:rPr>
            <a:t> (technology-driven)</a:t>
          </a:r>
          <a:endParaRPr lang="zh-CN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0343C444-3A2E-4FEA-A9DF-6B55FC350BEB}" cxnId="{4BDE3B28-88A7-404A-BC64-9C234EBF011E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3A96626-45AB-4D77-B244-FEE3E247EAC9}" cxnId="{4BDE3B28-88A7-404A-BC64-9C234EBF011E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6C75C54-2D49-4990-B8E4-81882A966B61}">
      <dgm:prSet custT="1"/>
      <dgm:spPr/>
      <dgm:t>
        <a:bodyPr/>
        <a:lstStyle/>
        <a:p>
          <a:pPr rtl="0"/>
          <a:r>
            <a:rPr lang="zh-CN" altLang="en-US" sz="1800" smtClean="0">
              <a:latin typeface="微软雅黑" panose="020B0503020204020204" charset="-122"/>
              <a:ea typeface="微软雅黑" panose="020B0503020204020204" charset="-122"/>
            </a:rPr>
            <a:t>更好的实现算法</a:t>
          </a:r>
          <a:endParaRPr lang="zh-CN" altLang="en-US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DE740D03-6663-445C-BD7E-493BE3B21EEE}" cxnId="{9005F31B-7544-4BF9-85F3-884CF9A3B493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9F6C88DA-BE26-4776-80A1-B03EE90DFB65}" cxnId="{9005F31B-7544-4BF9-85F3-884CF9A3B493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5BCBC586-169E-4A74-B99B-0E809435156E}">
      <dgm:prSet custT="1"/>
      <dgm:spPr/>
      <dgm:t>
        <a:bodyPr/>
        <a:lstStyle/>
        <a:p>
          <a:pPr rtl="0"/>
          <a:r>
            <a:rPr lang="zh-CN" altLang="en-US" sz="1800" smtClean="0">
              <a:latin typeface="微软雅黑" panose="020B0503020204020204" charset="-122"/>
              <a:ea typeface="微软雅黑" panose="020B0503020204020204" charset="-122"/>
            </a:rPr>
            <a:t>更好的硬件架构</a:t>
          </a:r>
          <a:endParaRPr lang="zh-CN" altLang="en-US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47022F8D-5B4E-461A-B2CF-0BAC66A7C19C}" cxnId="{A6FC6D4F-61D5-4497-A33D-6AC019283BBD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7BD6086-348C-48C4-B858-F2CE32096EA8}" cxnId="{A6FC6D4F-61D5-4497-A33D-6AC019283BBD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CB0894F1-F46A-446F-933C-BE9D9B615011}" type="pres">
      <dgm:prSet presAssocID="{6DF5E7FC-0C98-4F91-B51D-9A3E4EFB039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53A551E-290B-4276-8320-1D62015C83C7}" type="pres">
      <dgm:prSet presAssocID="{8DA5BD91-D5EC-4900-8A9E-E9950B9A7492}" presName="parentLin" presStyleCnt="0"/>
      <dgm:spPr/>
    </dgm:pt>
    <dgm:pt modelId="{E6DD53F5-0556-4985-B6DE-8F0354ACF1E6}" type="pres">
      <dgm:prSet presAssocID="{8DA5BD91-D5EC-4900-8A9E-E9950B9A7492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DA5ABD43-7254-489B-8C09-268A9AFE6A1F}" type="pres">
      <dgm:prSet presAssocID="{8DA5BD91-D5EC-4900-8A9E-E9950B9A749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F3732-2746-4292-8053-1A6210D5DA0E}" type="pres">
      <dgm:prSet presAssocID="{8DA5BD91-D5EC-4900-8A9E-E9950B9A7492}" presName="negativeSpace" presStyleCnt="0"/>
      <dgm:spPr/>
    </dgm:pt>
    <dgm:pt modelId="{6F9D01BC-B3F3-4B44-860B-7689D7033FB7}" type="pres">
      <dgm:prSet presAssocID="{8DA5BD91-D5EC-4900-8A9E-E9950B9A7492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3AAD8D-85F1-4615-A1B5-70BA6546C97E}" type="pres">
      <dgm:prSet presAssocID="{3DE64779-B9BD-4F3A-936A-BEF5C654F6A8}" presName="spaceBetweenRectangles" presStyleCnt="0"/>
      <dgm:spPr/>
    </dgm:pt>
    <dgm:pt modelId="{11C53CE0-25D8-4967-A1B1-84F48A2DEBB8}" type="pres">
      <dgm:prSet presAssocID="{FD211D1D-96FF-4365-BDE0-D4D4D84BD329}" presName="parentLin" presStyleCnt="0"/>
      <dgm:spPr/>
    </dgm:pt>
    <dgm:pt modelId="{652A6D99-1E21-499E-ACD6-7C028A76C894}" type="pres">
      <dgm:prSet presAssocID="{FD211D1D-96FF-4365-BDE0-D4D4D84BD329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67F2E6B0-3BCC-4FC4-AD3B-D377F7AA781E}" type="pres">
      <dgm:prSet presAssocID="{FD211D1D-96FF-4365-BDE0-D4D4D84BD32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E29F5B-C352-452C-AF61-B07F4D1E37DC}" type="pres">
      <dgm:prSet presAssocID="{FD211D1D-96FF-4365-BDE0-D4D4D84BD329}" presName="negativeSpace" presStyleCnt="0"/>
      <dgm:spPr/>
    </dgm:pt>
    <dgm:pt modelId="{A41E4D9E-07CA-48E9-BC54-FD19F8A9C8D5}" type="pres">
      <dgm:prSet presAssocID="{FD211D1D-96FF-4365-BDE0-D4D4D84BD329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575DD2-A7EA-4CEF-9AB5-CB5D60CEA614}" type="pres">
      <dgm:prSet presAssocID="{91DAC506-5C41-4B1E-8CAA-1E04FB498C79}" presName="spaceBetweenRectangles" presStyleCnt="0"/>
      <dgm:spPr/>
    </dgm:pt>
    <dgm:pt modelId="{26735555-9E18-4AEF-94A2-A44EFEC7CC5E}" type="pres">
      <dgm:prSet presAssocID="{E0B36970-E0C6-42C2-9FF4-E3C28A1926B7}" presName="parentLin" presStyleCnt="0"/>
      <dgm:spPr/>
    </dgm:pt>
    <dgm:pt modelId="{8AB28AD4-FA46-49C6-BE32-75F2A871135C}" type="pres">
      <dgm:prSet presAssocID="{E0B36970-E0C6-42C2-9FF4-E3C28A1926B7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DB8FDAB0-9592-4EBE-BDAF-18E906D356F8}" type="pres">
      <dgm:prSet presAssocID="{E0B36970-E0C6-42C2-9FF4-E3C28A1926B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B2983-B5DB-4328-B07D-7BFCA6FA8899}" type="pres">
      <dgm:prSet presAssocID="{E0B36970-E0C6-42C2-9FF4-E3C28A1926B7}" presName="negativeSpace" presStyleCnt="0"/>
      <dgm:spPr/>
    </dgm:pt>
    <dgm:pt modelId="{7ABFD9B4-38F5-447D-B586-0E8F0836DDE6}" type="pres">
      <dgm:prSet presAssocID="{E0B36970-E0C6-42C2-9FF4-E3C28A1926B7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991163-EEA0-45CD-AE93-7F37BBDC1148}" type="pres">
      <dgm:prSet presAssocID="{025FE64B-6A33-4D64-B710-BFA1DD03F155}" presName="spaceBetweenRectangles" presStyleCnt="0"/>
      <dgm:spPr/>
    </dgm:pt>
    <dgm:pt modelId="{6264B4E1-5DA0-4FD2-83FA-80D4F45BDDA9}" type="pres">
      <dgm:prSet presAssocID="{D0B152A8-6C73-423E-A758-ABE6E20A820B}" presName="parentLin" presStyleCnt="0"/>
      <dgm:spPr/>
    </dgm:pt>
    <dgm:pt modelId="{EDB8F574-E505-44D6-97D3-C3CEDA9D11D4}" type="pres">
      <dgm:prSet presAssocID="{D0B152A8-6C73-423E-A758-ABE6E20A820B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C90D820B-016C-4DFC-A507-5231C451C027}" type="pres">
      <dgm:prSet presAssocID="{D0B152A8-6C73-423E-A758-ABE6E20A820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8D866F-FE75-4418-831B-5938D123CA4F}" type="pres">
      <dgm:prSet presAssocID="{D0B152A8-6C73-423E-A758-ABE6E20A820B}" presName="negativeSpace" presStyleCnt="0"/>
      <dgm:spPr/>
    </dgm:pt>
    <dgm:pt modelId="{1C815AC3-A68A-4552-9141-F5B20FD0C06A}" type="pres">
      <dgm:prSet presAssocID="{D0B152A8-6C73-423E-A758-ABE6E20A820B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DFF73D1-2DFE-441A-86D9-6BB057AF6C63}" type="presOf" srcId="{E0B36970-E0C6-42C2-9FF4-E3C28A1926B7}" destId="{8AB28AD4-FA46-49C6-BE32-75F2A871135C}" srcOrd="0" destOrd="0" presId="urn:microsoft.com/office/officeart/2005/8/layout/list1"/>
    <dgm:cxn modelId="{18EA4655-799B-4222-A871-1B8A90997E7D}" type="presOf" srcId="{3B5C11DF-03BE-4665-BDA5-BF15B474E9A8}" destId="{7ABFD9B4-38F5-447D-B586-0E8F0836DDE6}" srcOrd="0" destOrd="1" presId="urn:microsoft.com/office/officeart/2005/8/layout/list1"/>
    <dgm:cxn modelId="{3775D2DB-AA4B-431C-B786-007B6A2C391A}" srcId="{6DF5E7FC-0C98-4F91-B51D-9A3E4EFB039E}" destId="{E0B36970-E0C6-42C2-9FF4-E3C28A1926B7}" srcOrd="2" destOrd="0" parTransId="{A0226D6A-9228-4B11-8659-16B647DF92A2}" sibTransId="{025FE64B-6A33-4D64-B710-BFA1DD03F155}"/>
    <dgm:cxn modelId="{798279FB-6D52-467C-9FCB-11E2443E5B7B}" type="presOf" srcId="{6DF5E7FC-0C98-4F91-B51D-9A3E4EFB039E}" destId="{CB0894F1-F46A-446F-933C-BE9D9B615011}" srcOrd="0" destOrd="0" presId="urn:microsoft.com/office/officeart/2005/8/layout/list1"/>
    <dgm:cxn modelId="{53737720-79D5-48FC-BC18-B226948E6023}" type="presOf" srcId="{8DA5BD91-D5EC-4900-8A9E-E9950B9A7492}" destId="{DA5ABD43-7254-489B-8C09-268A9AFE6A1F}" srcOrd="1" destOrd="0" presId="urn:microsoft.com/office/officeart/2005/8/layout/list1"/>
    <dgm:cxn modelId="{517792BA-8603-4EC6-869C-D2B52EB519D2}" type="presOf" srcId="{36C75C54-2D49-4990-B8E4-81882A966B61}" destId="{1C815AC3-A68A-4552-9141-F5B20FD0C06A}" srcOrd="0" destOrd="0" presId="urn:microsoft.com/office/officeart/2005/8/layout/list1"/>
    <dgm:cxn modelId="{4E5A0F2F-4A6F-466C-B7A6-DF1EF0C43EB2}" type="presOf" srcId="{A13D7663-9939-43B4-AAC6-E7D873C983E7}" destId="{A41E4D9E-07CA-48E9-BC54-FD19F8A9C8D5}" srcOrd="0" destOrd="1" presId="urn:microsoft.com/office/officeart/2005/8/layout/list1"/>
    <dgm:cxn modelId="{9579C4C6-294E-459E-AAE3-D66AA551030B}" type="presOf" srcId="{E0B36970-E0C6-42C2-9FF4-E3C28A1926B7}" destId="{DB8FDAB0-9592-4EBE-BDAF-18E906D356F8}" srcOrd="1" destOrd="0" presId="urn:microsoft.com/office/officeart/2005/8/layout/list1"/>
    <dgm:cxn modelId="{34DA7EED-E3A7-4CA5-A4C3-4687E7800B34}" srcId="{E0B36970-E0C6-42C2-9FF4-E3C28A1926B7}" destId="{3B5C11DF-03BE-4665-BDA5-BF15B474E9A8}" srcOrd="1" destOrd="0" parTransId="{27B6EF65-F470-40EE-9179-62E6E570B57F}" sibTransId="{7B17C9C4-AE4A-4A4B-BABF-C7BDDBE0D911}"/>
    <dgm:cxn modelId="{A6FC6D4F-61D5-4497-A33D-6AC019283BBD}" srcId="{D0B152A8-6C73-423E-A758-ABE6E20A820B}" destId="{5BCBC586-169E-4A74-B99B-0E809435156E}" srcOrd="1" destOrd="0" parTransId="{47022F8D-5B4E-461A-B2CF-0BAC66A7C19C}" sibTransId="{37BD6086-348C-48C4-B858-F2CE32096EA8}"/>
    <dgm:cxn modelId="{9005F31B-7544-4BF9-85F3-884CF9A3B493}" srcId="{D0B152A8-6C73-423E-A758-ABE6E20A820B}" destId="{36C75C54-2D49-4990-B8E4-81882A966B61}" srcOrd="0" destOrd="0" parTransId="{DE740D03-6663-445C-BD7E-493BE3B21EEE}" sibTransId="{9F6C88DA-BE26-4776-80A1-B03EE90DFB65}"/>
    <dgm:cxn modelId="{61D881CF-91B3-4FD0-B2BA-F3CE068B6C44}" srcId="{3E0F245A-9012-4DCA-9300-A78253CC500A}" destId="{D6634799-F4B4-4EED-A6BA-2AF6B96F382A}" srcOrd="1" destOrd="0" parTransId="{D83FC33B-32CF-4F24-8677-2505D722E221}" sibTransId="{3DA2D7AC-C59C-41D8-A9B9-3C5D07692A05}"/>
    <dgm:cxn modelId="{5CA3B460-428E-4FA5-A0F6-349E4EBE1F65}" type="presOf" srcId="{8DA5BD91-D5EC-4900-8A9E-E9950B9A7492}" destId="{E6DD53F5-0556-4985-B6DE-8F0354ACF1E6}" srcOrd="0" destOrd="0" presId="urn:microsoft.com/office/officeart/2005/8/layout/list1"/>
    <dgm:cxn modelId="{973701E2-9B4F-4932-AF63-8621AB6100D3}" type="presOf" srcId="{3E0F245A-9012-4DCA-9300-A78253CC500A}" destId="{A41E4D9E-07CA-48E9-BC54-FD19F8A9C8D5}" srcOrd="0" destOrd="0" presId="urn:microsoft.com/office/officeart/2005/8/layout/list1"/>
    <dgm:cxn modelId="{C860988E-C55D-4EB2-B288-4F0A17380BF7}" srcId="{3E0F245A-9012-4DCA-9300-A78253CC500A}" destId="{A13D7663-9939-43B4-AAC6-E7D873C983E7}" srcOrd="0" destOrd="0" parTransId="{4D2A4203-FECB-4889-80A4-0517323E752F}" sibTransId="{2A85EAFA-16B6-4377-8C83-27525F70C537}"/>
    <dgm:cxn modelId="{54C232F3-D688-41F7-ACDC-64AD63318E73}" type="presOf" srcId="{D0B152A8-6C73-423E-A758-ABE6E20A820B}" destId="{EDB8F574-E505-44D6-97D3-C3CEDA9D11D4}" srcOrd="0" destOrd="0" presId="urn:microsoft.com/office/officeart/2005/8/layout/list1"/>
    <dgm:cxn modelId="{68779488-D0BD-4D39-8F40-31169A23D31C}" type="presOf" srcId="{FD211D1D-96FF-4365-BDE0-D4D4D84BD329}" destId="{652A6D99-1E21-499E-ACD6-7C028A76C894}" srcOrd="0" destOrd="0" presId="urn:microsoft.com/office/officeart/2005/8/layout/list1"/>
    <dgm:cxn modelId="{F9D84FE1-4276-4087-A029-42D112460170}" type="presOf" srcId="{D6634799-F4B4-4EED-A6BA-2AF6B96F382A}" destId="{A41E4D9E-07CA-48E9-BC54-FD19F8A9C8D5}" srcOrd="0" destOrd="2" presId="urn:microsoft.com/office/officeart/2005/8/layout/list1"/>
    <dgm:cxn modelId="{58187300-8ACC-4E42-9322-F8B05E26A2A4}" srcId="{6DF5E7FC-0C98-4F91-B51D-9A3E4EFB039E}" destId="{8DA5BD91-D5EC-4900-8A9E-E9950B9A7492}" srcOrd="0" destOrd="0" parTransId="{01AE27D7-6123-4497-9078-F334532EDF25}" sibTransId="{3DE64779-B9BD-4F3A-936A-BEF5C654F6A8}"/>
    <dgm:cxn modelId="{A6F1197A-DEF6-4101-9B28-A25FBBC8CD57}" type="presOf" srcId="{B600EB9A-DF11-47DD-ADDA-97EB44BA629B}" destId="{6F9D01BC-B3F3-4B44-860B-7689D7033FB7}" srcOrd="0" destOrd="0" presId="urn:microsoft.com/office/officeart/2005/8/layout/list1"/>
    <dgm:cxn modelId="{746485E4-CA9E-43B2-A688-18D471C8D9E3}" type="presOf" srcId="{D9C68462-373F-4803-8F0A-2D32B1A0F45D}" destId="{7ABFD9B4-38F5-447D-B586-0E8F0836DDE6}" srcOrd="0" destOrd="0" presId="urn:microsoft.com/office/officeart/2005/8/layout/list1"/>
    <dgm:cxn modelId="{131A9A40-59C4-403F-BFD7-00E4BD28FAAF}" srcId="{6DF5E7FC-0C98-4F91-B51D-9A3E4EFB039E}" destId="{FD211D1D-96FF-4365-BDE0-D4D4D84BD329}" srcOrd="1" destOrd="0" parTransId="{2F5CFE4A-B6B1-456E-870B-8690ABAB11F9}" sibTransId="{91DAC506-5C41-4B1E-8CAA-1E04FB498C79}"/>
    <dgm:cxn modelId="{3BF80315-A836-4988-8375-06F2951B835D}" srcId="{FD211D1D-96FF-4365-BDE0-D4D4D84BD329}" destId="{3E0F245A-9012-4DCA-9300-A78253CC500A}" srcOrd="0" destOrd="0" parTransId="{DCCA8C8E-B9D1-4FB9-994D-9EAFE9C98CB3}" sibTransId="{36785D10-1A58-4929-A3A8-E5136CF246AF}"/>
    <dgm:cxn modelId="{B9F4DAA9-506C-49EA-8E15-81A466BC5769}" type="presOf" srcId="{5BCBC586-169E-4A74-B99B-0E809435156E}" destId="{1C815AC3-A68A-4552-9141-F5B20FD0C06A}" srcOrd="0" destOrd="1" presId="urn:microsoft.com/office/officeart/2005/8/layout/list1"/>
    <dgm:cxn modelId="{E6A4245C-DE82-42B6-97C7-A6D7B1DC2367}" type="presOf" srcId="{FD211D1D-96FF-4365-BDE0-D4D4D84BD329}" destId="{67F2E6B0-3BCC-4FC4-AD3B-D377F7AA781E}" srcOrd="1" destOrd="0" presId="urn:microsoft.com/office/officeart/2005/8/layout/list1"/>
    <dgm:cxn modelId="{61DA6C4D-50EF-4956-9D41-F220FD45B981}" type="presOf" srcId="{D0B152A8-6C73-423E-A758-ABE6E20A820B}" destId="{C90D820B-016C-4DFC-A507-5231C451C027}" srcOrd="1" destOrd="0" presId="urn:microsoft.com/office/officeart/2005/8/layout/list1"/>
    <dgm:cxn modelId="{4BDE3B28-88A7-404A-BC64-9C234EBF011E}" srcId="{6DF5E7FC-0C98-4F91-B51D-9A3E4EFB039E}" destId="{D0B152A8-6C73-423E-A758-ABE6E20A820B}" srcOrd="3" destOrd="0" parTransId="{0343C444-3A2E-4FEA-A9DF-6B55FC350BEB}" sibTransId="{D3A96626-45AB-4D77-B244-FEE3E247EAC9}"/>
    <dgm:cxn modelId="{E415EFD9-BDAC-4BDD-B296-503F6A9301AD}" srcId="{E0B36970-E0C6-42C2-9FF4-E3C28A1926B7}" destId="{D9C68462-373F-4803-8F0A-2D32B1A0F45D}" srcOrd="0" destOrd="0" parTransId="{A937774F-06ED-4098-AAD7-6177F52CDA78}" sibTransId="{BCCA1B46-A047-4374-9AE3-E1A647A5F46F}"/>
    <dgm:cxn modelId="{F602391E-6FC2-4B19-8953-E663388EC060}" srcId="{8DA5BD91-D5EC-4900-8A9E-E9950B9A7492}" destId="{B600EB9A-DF11-47DD-ADDA-97EB44BA629B}" srcOrd="0" destOrd="0" parTransId="{3D9D1D01-AE51-4686-9932-C0011B90B79A}" sibTransId="{6E7260D5-EC07-46BF-9626-3D82C6EFC33E}"/>
    <dgm:cxn modelId="{2FE92575-E91D-4897-8677-5109F8E7D963}" type="presParOf" srcId="{CB0894F1-F46A-446F-933C-BE9D9B615011}" destId="{D53A551E-290B-4276-8320-1D62015C83C7}" srcOrd="0" destOrd="0" presId="urn:microsoft.com/office/officeart/2005/8/layout/list1"/>
    <dgm:cxn modelId="{BE905BE4-4AB3-4E39-A626-E7C8CEDAA976}" type="presParOf" srcId="{D53A551E-290B-4276-8320-1D62015C83C7}" destId="{E6DD53F5-0556-4985-B6DE-8F0354ACF1E6}" srcOrd="0" destOrd="0" presId="urn:microsoft.com/office/officeart/2005/8/layout/list1"/>
    <dgm:cxn modelId="{E5BF8788-1CF6-49CC-849F-0B7A7D095A64}" type="presParOf" srcId="{D53A551E-290B-4276-8320-1D62015C83C7}" destId="{DA5ABD43-7254-489B-8C09-268A9AFE6A1F}" srcOrd="1" destOrd="0" presId="urn:microsoft.com/office/officeart/2005/8/layout/list1"/>
    <dgm:cxn modelId="{06A56A23-DB84-4EA6-848B-B1C68782D094}" type="presParOf" srcId="{CB0894F1-F46A-446F-933C-BE9D9B615011}" destId="{08BF3732-2746-4292-8053-1A6210D5DA0E}" srcOrd="1" destOrd="0" presId="urn:microsoft.com/office/officeart/2005/8/layout/list1"/>
    <dgm:cxn modelId="{1AE0783B-52A3-4FF1-8292-C53E95D273BA}" type="presParOf" srcId="{CB0894F1-F46A-446F-933C-BE9D9B615011}" destId="{6F9D01BC-B3F3-4B44-860B-7689D7033FB7}" srcOrd="2" destOrd="0" presId="urn:microsoft.com/office/officeart/2005/8/layout/list1"/>
    <dgm:cxn modelId="{6F621D78-999F-4808-840F-B6CDBE09B633}" type="presParOf" srcId="{CB0894F1-F46A-446F-933C-BE9D9B615011}" destId="{5E3AAD8D-85F1-4615-A1B5-70BA6546C97E}" srcOrd="3" destOrd="0" presId="urn:microsoft.com/office/officeart/2005/8/layout/list1"/>
    <dgm:cxn modelId="{420FFBF8-6042-45F7-82CC-C7AC9303C13D}" type="presParOf" srcId="{CB0894F1-F46A-446F-933C-BE9D9B615011}" destId="{11C53CE0-25D8-4967-A1B1-84F48A2DEBB8}" srcOrd="4" destOrd="0" presId="urn:microsoft.com/office/officeart/2005/8/layout/list1"/>
    <dgm:cxn modelId="{B622DD48-4887-4B3A-A060-EA0EBB84B303}" type="presParOf" srcId="{11C53CE0-25D8-4967-A1B1-84F48A2DEBB8}" destId="{652A6D99-1E21-499E-ACD6-7C028A76C894}" srcOrd="0" destOrd="0" presId="urn:microsoft.com/office/officeart/2005/8/layout/list1"/>
    <dgm:cxn modelId="{3C363DA5-3777-4F6A-AC6C-CE06BD1BFC60}" type="presParOf" srcId="{11C53CE0-25D8-4967-A1B1-84F48A2DEBB8}" destId="{67F2E6B0-3BCC-4FC4-AD3B-D377F7AA781E}" srcOrd="1" destOrd="0" presId="urn:microsoft.com/office/officeart/2005/8/layout/list1"/>
    <dgm:cxn modelId="{E175770A-FA3F-49BE-8DFF-C562F16F1519}" type="presParOf" srcId="{CB0894F1-F46A-446F-933C-BE9D9B615011}" destId="{F7E29F5B-C352-452C-AF61-B07F4D1E37DC}" srcOrd="5" destOrd="0" presId="urn:microsoft.com/office/officeart/2005/8/layout/list1"/>
    <dgm:cxn modelId="{B504ACBA-20FC-49F9-AD27-B32024A4E41B}" type="presParOf" srcId="{CB0894F1-F46A-446F-933C-BE9D9B615011}" destId="{A41E4D9E-07CA-48E9-BC54-FD19F8A9C8D5}" srcOrd="6" destOrd="0" presId="urn:microsoft.com/office/officeart/2005/8/layout/list1"/>
    <dgm:cxn modelId="{02CFAB06-5924-4B4F-86F7-7B6EAF83F38E}" type="presParOf" srcId="{CB0894F1-F46A-446F-933C-BE9D9B615011}" destId="{7B575DD2-A7EA-4CEF-9AB5-CB5D60CEA614}" srcOrd="7" destOrd="0" presId="urn:microsoft.com/office/officeart/2005/8/layout/list1"/>
    <dgm:cxn modelId="{01E3B5D5-2F89-4E16-BFB6-4AC848A17FF7}" type="presParOf" srcId="{CB0894F1-F46A-446F-933C-BE9D9B615011}" destId="{26735555-9E18-4AEF-94A2-A44EFEC7CC5E}" srcOrd="8" destOrd="0" presId="urn:microsoft.com/office/officeart/2005/8/layout/list1"/>
    <dgm:cxn modelId="{CF0519BE-4F15-4238-9FFA-813B86A2CB53}" type="presParOf" srcId="{26735555-9E18-4AEF-94A2-A44EFEC7CC5E}" destId="{8AB28AD4-FA46-49C6-BE32-75F2A871135C}" srcOrd="0" destOrd="0" presId="urn:microsoft.com/office/officeart/2005/8/layout/list1"/>
    <dgm:cxn modelId="{DC0117C1-D418-4368-B2D2-84CC49FE910E}" type="presParOf" srcId="{26735555-9E18-4AEF-94A2-A44EFEC7CC5E}" destId="{DB8FDAB0-9592-4EBE-BDAF-18E906D356F8}" srcOrd="1" destOrd="0" presId="urn:microsoft.com/office/officeart/2005/8/layout/list1"/>
    <dgm:cxn modelId="{1C99AADF-5B1E-4F5A-A378-59755B328041}" type="presParOf" srcId="{CB0894F1-F46A-446F-933C-BE9D9B615011}" destId="{04FB2983-B5DB-4328-B07D-7BFCA6FA8899}" srcOrd="9" destOrd="0" presId="urn:microsoft.com/office/officeart/2005/8/layout/list1"/>
    <dgm:cxn modelId="{7E35D77F-A209-4CEE-BF7C-804E54D8D0DF}" type="presParOf" srcId="{CB0894F1-F46A-446F-933C-BE9D9B615011}" destId="{7ABFD9B4-38F5-447D-B586-0E8F0836DDE6}" srcOrd="10" destOrd="0" presId="urn:microsoft.com/office/officeart/2005/8/layout/list1"/>
    <dgm:cxn modelId="{B7D7E04A-1D67-416B-B6DB-06DA0101C568}" type="presParOf" srcId="{CB0894F1-F46A-446F-933C-BE9D9B615011}" destId="{2D991163-EEA0-45CD-AE93-7F37BBDC1148}" srcOrd="11" destOrd="0" presId="urn:microsoft.com/office/officeart/2005/8/layout/list1"/>
    <dgm:cxn modelId="{E5D1938B-3EFB-4E0E-A6D2-9F25C630C491}" type="presParOf" srcId="{CB0894F1-F46A-446F-933C-BE9D9B615011}" destId="{6264B4E1-5DA0-4FD2-83FA-80D4F45BDDA9}" srcOrd="12" destOrd="0" presId="urn:microsoft.com/office/officeart/2005/8/layout/list1"/>
    <dgm:cxn modelId="{35D713B2-CE28-4E12-A074-EAD802AF1424}" type="presParOf" srcId="{6264B4E1-5DA0-4FD2-83FA-80D4F45BDDA9}" destId="{EDB8F574-E505-44D6-97D3-C3CEDA9D11D4}" srcOrd="0" destOrd="0" presId="urn:microsoft.com/office/officeart/2005/8/layout/list1"/>
    <dgm:cxn modelId="{F1E90096-5EFC-4151-A9C6-CCCEDBAF62E5}" type="presParOf" srcId="{6264B4E1-5DA0-4FD2-83FA-80D4F45BDDA9}" destId="{C90D820B-016C-4DFC-A507-5231C451C027}" srcOrd="1" destOrd="0" presId="urn:microsoft.com/office/officeart/2005/8/layout/list1"/>
    <dgm:cxn modelId="{BDC4957F-429E-44DA-BF2A-5A070B84ABF2}" type="presParOf" srcId="{CB0894F1-F46A-446F-933C-BE9D9B615011}" destId="{578D866F-FE75-4418-831B-5938D123CA4F}" srcOrd="13" destOrd="0" presId="urn:microsoft.com/office/officeart/2005/8/layout/list1"/>
    <dgm:cxn modelId="{8B1F527B-3FDB-4A8E-8AC5-43C1C0C5720C}" type="presParOf" srcId="{CB0894F1-F46A-446F-933C-BE9D9B615011}" destId="{1C815AC3-A68A-4552-9141-F5B20FD0C06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715D87-C799-438F-8F8F-4B0D755908F0}" type="doc">
      <dgm:prSet loTypeId="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756AE6-A08D-4B2B-AAF7-CCD01D494605}">
      <dgm:prSet phldr="0" custT="1"/>
      <dgm:spPr/>
      <dgm:t>
        <a:bodyPr vert="horz" wrap="square" anchor="ctr" anchorCtr="0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 dirty="0" smtClean="0">
              <a:latin typeface="微软雅黑" panose="020B0503020204020204" charset="-122"/>
              <a:ea typeface="微软雅黑" panose="020B0503020204020204" charset="-122"/>
            </a:rPr>
            <a:t>抽象</a:t>
          </a:r>
          <a:b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</a:br>
          <a:r>
            <a:rPr lang="en-US" sz="2000" dirty="0" smtClean="0">
              <a:latin typeface="微软雅黑" panose="020B0503020204020204" charset="-122"/>
              <a:ea typeface="微软雅黑" panose="020B0503020204020204" charset="-122"/>
            </a:rPr>
            <a:t>Abstraction)</a:t>
          </a:r>
          <a:r>
            <a:rPr lang="zh-CN" sz="20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F4ADB570-FD82-4A0C-9DF4-941D5609923C}" cxnId="{83DE3BCE-4317-4FB6-A19B-FFFCCBADFB6E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9C3E8FF2-7089-435F-84AD-26F7687F4CDD}" cxnId="{83DE3BCE-4317-4FB6-A19B-FFFCCBADFB6E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E99DC036-EC53-442E-8E68-518A8D2EEDED}">
      <dgm:prSet custT="1"/>
      <dgm:spPr/>
      <dgm:t>
        <a:bodyPr anchor="ctr" anchorCtr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通过</a:t>
          </a:r>
          <a:r>
            <a:rPr lang="zh-CN" sz="1800" dirty="0" smtClean="0">
              <a:latin typeface="微软雅黑" panose="020B0503020204020204" charset="-122"/>
              <a:ea typeface="微软雅黑" panose="020B0503020204020204" charset="-122"/>
            </a:rPr>
            <a:t>虚拟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化技术</a:t>
          </a:r>
          <a:endParaRPr lang="en-US" altLang="zh-CN" sz="18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提供</a:t>
          </a:r>
          <a:r>
            <a:rPr lang="zh-CN" sz="1800" dirty="0" smtClean="0">
              <a:latin typeface="微软雅黑" panose="020B0503020204020204" charset="-122"/>
              <a:ea typeface="微软雅黑" panose="020B0503020204020204" charset="-122"/>
            </a:rPr>
            <a:t>抽象层</a:t>
          </a:r>
          <a:endParaRPr lang="en-US" altLang="zh-CN" sz="18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zh-CN" sz="1800" dirty="0" smtClean="0">
              <a:latin typeface="微软雅黑" panose="020B0503020204020204" charset="-122"/>
              <a:ea typeface="微软雅黑" panose="020B0503020204020204" charset="-122"/>
            </a:rPr>
            <a:t>处理多样的硬件差异</a:t>
          </a:r>
          <a:endParaRPr lang="zh-CN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BB8658B-24DD-4D3E-B929-1EA1875C35AC}" cxnId="{C9836E67-7951-443A-A33E-7F5BC360E768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923AB7E4-270D-45A7-8216-B1621BC0E08B}" cxnId="{C9836E67-7951-443A-A33E-7F5BC360E768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9EC67E31-B92B-4A76-A49E-494F64B0D79F}">
      <dgm:prSet phldr="0" custT="1"/>
      <dgm:spPr/>
      <dgm:t>
        <a:bodyPr vert="horz" wrap="square" anchor="ctr" anchorCtr="0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 dirty="0" smtClean="0">
              <a:latin typeface="微软雅黑" panose="020B0503020204020204" charset="-122"/>
              <a:ea typeface="微软雅黑" panose="020B0503020204020204" charset="-122"/>
            </a:rPr>
            <a:t>协调</a:t>
          </a:r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  <a:t>(</a:t>
          </a:r>
          <a:r>
            <a:rPr lang="en-US" sz="2000" dirty="0" smtClean="0">
              <a:latin typeface="微软雅黑" panose="020B0503020204020204" charset="-122"/>
              <a:ea typeface="微软雅黑" panose="020B0503020204020204" charset="-122"/>
            </a:rPr>
            <a:t>Coordina-     tion)</a:t>
          </a:r>
          <a:r>
            <a:rPr lang="zh-CN" sz="20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2755303E-5BBB-43E4-B473-6E1BCCB9CB36}" cxnId="{E94C1D5D-CA9E-48A9-AF1E-965A03EC4FE3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773D8331-3A8B-4E41-966D-C88D1D63EBEA}" cxnId="{E94C1D5D-CA9E-48A9-AF1E-965A03EC4FE3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9262E6D5-E9ED-4992-A40E-5F0DEC30AFDF}">
      <dgm:prSet custT="1"/>
      <dgm:spPr/>
      <dgm:t>
        <a:bodyPr anchor="ctr" anchorCtr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仲裁资源的使用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0018B265-478F-4242-AE01-AFD8139B0BFC}" cxnId="{5889FAAC-37DB-4B9C-8A7B-7D40052683CC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F72BEB05-E169-421B-A4FF-171F4B69E442}" cxnId="{5889FAAC-37DB-4B9C-8A7B-7D40052683CC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636AE99-CB30-4619-A892-85D17AC1203C}">
      <dgm:prSet custT="1"/>
      <dgm:spPr/>
      <dgm:t>
        <a:bodyPr anchor="ctr" anchorCtr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zh-CN" altLang="en-US" sz="1800" smtClean="0">
              <a:latin typeface="微软雅黑" panose="020B0503020204020204" charset="-122"/>
              <a:ea typeface="微软雅黑" panose="020B0503020204020204" charset="-122"/>
            </a:rPr>
            <a:t>处理冲突的访问请求</a:t>
          </a:r>
          <a:endParaRPr lang="zh-CN" altLang="en-US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D8DD063A-6A6D-4EFA-91C8-119127634B50}" cxnId="{5CF757DC-02BD-40A0-9E56-0E0AF4A5B38D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9AAF634C-1488-4F7B-AE9D-D51BA944A139}" cxnId="{5CF757DC-02BD-40A0-9E56-0E0AF4A5B38D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05AE4A5B-C9E8-4760-A07E-AFB869ECDCFC}">
      <dgm:prSet phldr="0" custT="1"/>
      <dgm:spPr/>
      <dgm:t>
        <a:bodyPr vert="horz" wrap="square" anchor="ctr" anchorCtr="0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 dirty="0" smtClean="0">
              <a:latin typeface="微软雅黑" panose="020B0503020204020204" charset="-122"/>
              <a:ea typeface="微软雅黑" panose="020B0503020204020204" charset="-122"/>
            </a:rPr>
            <a:t>便利</a:t>
          </a:r>
          <a:b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</a:br>
          <a:r>
            <a:rPr lang="en-US" sz="2000" dirty="0" smtClean="0">
              <a:latin typeface="微软雅黑" panose="020B0503020204020204" charset="-122"/>
              <a:ea typeface="微软雅黑" panose="020B0503020204020204" charset="-122"/>
            </a:rPr>
            <a:t>Facilitation)</a:t>
          </a:r>
          <a:r>
            <a:rPr lang="zh-CN" sz="20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F0427BE-CD75-47F3-A905-8FF6B4BB229A}" cxnId="{EB20BE16-2D0E-44B7-8498-125D9F7BCF42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A9907C9-DF18-4335-9FC4-8CE77C251943}" cxnId="{EB20BE16-2D0E-44B7-8498-125D9F7BCF42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200F2164-2F3C-47FA-9BD3-87AE11959AA8}">
      <dgm:prSet custT="1"/>
      <dgm:spPr/>
      <dgm:t>
        <a:bodyPr anchor="ctr" anchorCtr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提供标准服务和抽象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A9F80D87-BA5F-44A8-9383-9CAFB17BB3ED}" cxnId="{7CEDFA18-31B8-426E-B8F0-5800017E8787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C63C2B82-3EA3-49E1-B692-F283EB1C6AA2}" cxnId="{7CEDFA18-31B8-426E-B8F0-5800017E8787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FCAC9FA7-6460-497B-82CA-C09A079040C9}">
      <dgm:prSet custT="1"/>
      <dgm:spPr/>
      <dgm:t>
        <a:bodyPr anchor="ctr" anchorCtr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zh-CN" altLang="en-US" sz="1800" smtClean="0">
              <a:latin typeface="微软雅黑" panose="020B0503020204020204" charset="-122"/>
              <a:ea typeface="微软雅黑" panose="020B0503020204020204" charset="-122"/>
            </a:rPr>
            <a:t>便于应用程序开发</a:t>
          </a:r>
          <a:endParaRPr lang="zh-CN" altLang="en-US" sz="1800">
            <a:latin typeface="微软雅黑" panose="020B0503020204020204" charset="-122"/>
            <a:ea typeface="微软雅黑" panose="020B0503020204020204" charset="-122"/>
          </a:endParaRPr>
        </a:p>
      </dgm:t>
    </dgm:pt>
    <dgm:pt modelId="{B6351955-6EF4-49C3-BE4E-DC4E07469702}" cxnId="{8AF1BA5F-5600-49DD-ADFB-61D5F46B9E73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8DA25A39-474A-4505-B82A-3C6542D19FEB}" cxnId="{8AF1BA5F-5600-49DD-ADFB-61D5F46B9E73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DAF4767-25A5-4B69-9F1C-10C3234B74D9}">
      <dgm:prSet phldr="0" custT="1"/>
      <dgm:spPr/>
      <dgm:t>
        <a:bodyPr vert="horz" wrap="square" anchor="ctr" anchorCtr="0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 dirty="0" smtClean="0">
              <a:latin typeface="微软雅黑" panose="020B0503020204020204" charset="-122"/>
              <a:ea typeface="微软雅黑" panose="020B0503020204020204" charset="-122"/>
            </a:rPr>
            <a:t>可靠性</a:t>
          </a:r>
          <a:b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</a:br>
          <a:r>
            <a:rPr lang="en-US" sz="2000" dirty="0" smtClean="0">
              <a:latin typeface="微软雅黑" panose="020B0503020204020204" charset="-122"/>
              <a:ea typeface="微软雅黑" panose="020B0503020204020204" charset="-122"/>
            </a:rPr>
            <a:t>Reliability)</a:t>
          </a:r>
          <a:r>
            <a:rPr lang="zh-CN" sz="20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0B76F24-7397-41D9-B653-A1EDBD6297FD}" cxnId="{CFA5AD2A-D5BF-41AB-A217-DA58EB7C1A59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E0B24596-056F-4F40-A569-360FBCC0E273}" cxnId="{CFA5AD2A-D5BF-41AB-A217-DA58EB7C1A59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680550E8-1D82-406A-BBCF-66D4C7EB887E}">
      <dgm:prSet phldr="0" custT="1"/>
      <dgm:spPr/>
      <dgm:t>
        <a:bodyPr vert="horz" wrap="square" anchor="ctr" anchorCtr="0"/>
        <a:p>
          <a:pPr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</a:rPr>
            <a:t>安全性：隔离和保护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951DE942-87EB-469A-97F3-BB0B5943C508}" cxnId="{371F3CA0-0224-4598-9A4C-5EBD2468F405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158FED26-722C-421A-B87B-97E6F27A0CD0}" cxnId="{371F3CA0-0224-4598-9A4C-5EBD2468F405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B3FB3187-F42B-40ED-AB70-D1DD4EBD4044}">
      <dgm:prSet phldr="0" custT="1"/>
      <dgm:spPr/>
      <dgm:t>
        <a:bodyPr vert="horz" wrap="square" anchor="ctr" anchorCtr="0"/>
        <a:p>
          <a:pPr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sym typeface="+mn-ea"/>
            </a:rPr>
            <a:t>鲁棒性：提供故障隔离、故障容忍与故障恢复</a:t>
          </a:r>
          <a:r>
            <a:rPr lang="zh-CN" sz="18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1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FF2502EE-2B88-4E1A-8109-432F6BDF4E63}" cxnId="{927991BE-BFAD-4EF4-B9CA-F3F0BD5BA7C5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2190CBB3-13B8-4554-976C-5BF6580DE676}" cxnId="{927991BE-BFAD-4EF4-B9CA-F3F0BD5BA7C5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BEEBAB75-4A2A-4EBB-B1BB-0530705C6B6B}" type="pres">
      <dgm:prSet presAssocID="{3B715D87-C799-438F-8F8F-4B0D755908F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A2EC3F1-85C2-4298-8C6C-EBC5F09CB6D2}" type="pres">
      <dgm:prSet presAssocID="{E2756AE6-A08D-4B2B-AAF7-CCD01D494605}" presName="thickLine" presStyleLbl="alignNode1" presStyleIdx="0" presStyleCnt="4"/>
      <dgm:spPr/>
    </dgm:pt>
    <dgm:pt modelId="{0BB365DC-4CC7-47E9-921E-2CB4EC470E90}" type="pres">
      <dgm:prSet presAssocID="{E2756AE6-A08D-4B2B-AAF7-CCD01D494605}" presName="horz1" presStyleCnt="0"/>
      <dgm:spPr/>
    </dgm:pt>
    <dgm:pt modelId="{231D8A9F-C39F-4358-A522-3D996FCDF20E}" type="pres">
      <dgm:prSet presAssocID="{E2756AE6-A08D-4B2B-AAF7-CCD01D494605}" presName="tx1" presStyleLbl="revTx" presStyleIdx="0" presStyleCnt="11" custScaleX="152033"/>
      <dgm:spPr/>
      <dgm:t>
        <a:bodyPr/>
        <a:lstStyle/>
        <a:p>
          <a:endParaRPr lang="zh-CN" altLang="en-US"/>
        </a:p>
      </dgm:t>
    </dgm:pt>
    <dgm:pt modelId="{0DA82325-38FD-4FBA-8F23-2DE85EB9BC31}" type="pres">
      <dgm:prSet presAssocID="{E2756AE6-A08D-4B2B-AAF7-CCD01D494605}" presName="vert1" presStyleCnt="0"/>
      <dgm:spPr/>
    </dgm:pt>
    <dgm:pt modelId="{D80E011F-20FF-4A0C-9FAB-7A50278D00AB}" type="pres">
      <dgm:prSet presAssocID="{E99DC036-EC53-442E-8E68-518A8D2EEDED}" presName="vertSpace2a" presStyleCnt="0"/>
      <dgm:spPr/>
    </dgm:pt>
    <dgm:pt modelId="{E9E6E9A6-418B-4BF2-B10E-C7CCAC98F1FC}" type="pres">
      <dgm:prSet presAssocID="{E99DC036-EC53-442E-8E68-518A8D2EEDED}" presName="horz2" presStyleCnt="0"/>
      <dgm:spPr/>
    </dgm:pt>
    <dgm:pt modelId="{FBB5824D-4F91-4C4D-8A8F-B796540A33E4}" type="pres">
      <dgm:prSet presAssocID="{E99DC036-EC53-442E-8E68-518A8D2EEDED}" presName="horzSpace2" presStyleCnt="0"/>
      <dgm:spPr/>
    </dgm:pt>
    <dgm:pt modelId="{92071BFF-5275-4731-9C6C-B0FACD065F7D}" type="pres">
      <dgm:prSet presAssocID="{E99DC036-EC53-442E-8E68-518A8D2EEDED}" presName="tx2" presStyleLbl="revTx" presStyleIdx="1" presStyleCnt="11"/>
      <dgm:spPr/>
      <dgm:t>
        <a:bodyPr/>
        <a:lstStyle/>
        <a:p>
          <a:endParaRPr lang="zh-CN" altLang="en-US"/>
        </a:p>
      </dgm:t>
    </dgm:pt>
    <dgm:pt modelId="{F0DF53EB-6231-47E8-BC5C-8516DAB63A81}" type="pres">
      <dgm:prSet presAssocID="{E99DC036-EC53-442E-8E68-518A8D2EEDED}" presName="vert2" presStyleCnt="0"/>
      <dgm:spPr/>
    </dgm:pt>
    <dgm:pt modelId="{849D0125-C582-4559-AB25-3594D0A888E4}" type="pres">
      <dgm:prSet presAssocID="{E99DC036-EC53-442E-8E68-518A8D2EEDED}" presName="thinLine2b" presStyleLbl="callout" presStyleIdx="0" presStyleCnt="7"/>
      <dgm:spPr/>
    </dgm:pt>
    <dgm:pt modelId="{24E5AC9B-55AB-494F-924E-E21721CFACD5}" type="pres">
      <dgm:prSet presAssocID="{E99DC036-EC53-442E-8E68-518A8D2EEDED}" presName="vertSpace2b" presStyleCnt="0"/>
      <dgm:spPr/>
    </dgm:pt>
    <dgm:pt modelId="{1EC886B6-DD26-4322-9728-CED2BC60A970}" type="pres">
      <dgm:prSet presAssocID="{9EC67E31-B92B-4A76-A49E-494F64B0D79F}" presName="thickLine" presStyleLbl="alignNode1" presStyleIdx="1" presStyleCnt="4"/>
      <dgm:spPr/>
    </dgm:pt>
    <dgm:pt modelId="{41481842-3163-4B3D-89E4-2B0CBA93CA86}" type="pres">
      <dgm:prSet presAssocID="{9EC67E31-B92B-4A76-A49E-494F64B0D79F}" presName="horz1" presStyleCnt="0"/>
      <dgm:spPr/>
    </dgm:pt>
    <dgm:pt modelId="{9153D897-04FF-4925-9882-1D1DD05AE9C1}" type="pres">
      <dgm:prSet presAssocID="{9EC67E31-B92B-4A76-A49E-494F64B0D79F}" presName="tx1" presStyleLbl="revTx" presStyleIdx="2" presStyleCnt="11" custScaleX="152033"/>
      <dgm:spPr/>
      <dgm:t>
        <a:bodyPr/>
        <a:lstStyle/>
        <a:p>
          <a:endParaRPr lang="zh-CN" altLang="en-US"/>
        </a:p>
      </dgm:t>
    </dgm:pt>
    <dgm:pt modelId="{F45BA6D0-4B62-44BF-AF97-2493F6C20341}" type="pres">
      <dgm:prSet presAssocID="{9EC67E31-B92B-4A76-A49E-494F64B0D79F}" presName="vert1" presStyleCnt="0"/>
      <dgm:spPr/>
    </dgm:pt>
    <dgm:pt modelId="{7A9D7C78-5233-40B2-B811-6DF389D6B5EB}" type="pres">
      <dgm:prSet presAssocID="{9262E6D5-E9ED-4992-A40E-5F0DEC30AFDF}" presName="vertSpace2a" presStyleCnt="0"/>
      <dgm:spPr/>
    </dgm:pt>
    <dgm:pt modelId="{67C0E921-4F08-4405-9E9F-B012D30F13AE}" type="pres">
      <dgm:prSet presAssocID="{9262E6D5-E9ED-4992-A40E-5F0DEC30AFDF}" presName="horz2" presStyleCnt="0"/>
      <dgm:spPr/>
    </dgm:pt>
    <dgm:pt modelId="{B8C42A67-9786-49A8-A518-BCA2FDA2D897}" type="pres">
      <dgm:prSet presAssocID="{9262E6D5-E9ED-4992-A40E-5F0DEC30AFDF}" presName="horzSpace2" presStyleCnt="0"/>
      <dgm:spPr/>
    </dgm:pt>
    <dgm:pt modelId="{8F4D4275-758C-4AAE-92B0-836DD1E183D6}" type="pres">
      <dgm:prSet presAssocID="{9262E6D5-E9ED-4992-A40E-5F0DEC30AFDF}" presName="tx2" presStyleLbl="revTx" presStyleIdx="3" presStyleCnt="11"/>
      <dgm:spPr/>
      <dgm:t>
        <a:bodyPr/>
        <a:lstStyle/>
        <a:p>
          <a:endParaRPr lang="zh-CN" altLang="en-US"/>
        </a:p>
      </dgm:t>
    </dgm:pt>
    <dgm:pt modelId="{A5EDD786-5E17-421D-8960-1CBCE2690C9E}" type="pres">
      <dgm:prSet presAssocID="{9262E6D5-E9ED-4992-A40E-5F0DEC30AFDF}" presName="vert2" presStyleCnt="0"/>
      <dgm:spPr/>
    </dgm:pt>
    <dgm:pt modelId="{2277D3E0-DB14-4472-87D0-40D122B10E46}" type="pres">
      <dgm:prSet presAssocID="{9262E6D5-E9ED-4992-A40E-5F0DEC30AFDF}" presName="thinLine2b" presStyleLbl="callout" presStyleIdx="1" presStyleCnt="7"/>
      <dgm:spPr/>
    </dgm:pt>
    <dgm:pt modelId="{344EEE2F-E693-4201-85D5-E47038BE83B5}" type="pres">
      <dgm:prSet presAssocID="{9262E6D5-E9ED-4992-A40E-5F0DEC30AFDF}" presName="vertSpace2b" presStyleCnt="0"/>
      <dgm:spPr/>
    </dgm:pt>
    <dgm:pt modelId="{427BC607-39DB-4BC8-A778-59D39B6538B6}" type="pres">
      <dgm:prSet presAssocID="{3636AE99-CB30-4619-A892-85D17AC1203C}" presName="horz2" presStyleCnt="0"/>
      <dgm:spPr/>
    </dgm:pt>
    <dgm:pt modelId="{11FA1E75-C683-43C1-827D-465EC8380BB9}" type="pres">
      <dgm:prSet presAssocID="{3636AE99-CB30-4619-A892-85D17AC1203C}" presName="horzSpace2" presStyleCnt="0"/>
      <dgm:spPr/>
    </dgm:pt>
    <dgm:pt modelId="{99860899-50E5-4292-8C2C-DCCEA7B79531}" type="pres">
      <dgm:prSet presAssocID="{3636AE99-CB30-4619-A892-85D17AC1203C}" presName="tx2" presStyleLbl="revTx" presStyleIdx="4" presStyleCnt="11"/>
      <dgm:spPr/>
      <dgm:t>
        <a:bodyPr/>
        <a:lstStyle/>
        <a:p>
          <a:endParaRPr lang="zh-CN" altLang="en-US"/>
        </a:p>
      </dgm:t>
    </dgm:pt>
    <dgm:pt modelId="{61CEF8A5-79B1-438B-BA4F-4931E34FDB8D}" type="pres">
      <dgm:prSet presAssocID="{3636AE99-CB30-4619-A892-85D17AC1203C}" presName="vert2" presStyleCnt="0"/>
      <dgm:spPr/>
    </dgm:pt>
    <dgm:pt modelId="{C5EC473F-7ECF-4A4B-BAD3-0B833ACB4CCF}" type="pres">
      <dgm:prSet presAssocID="{3636AE99-CB30-4619-A892-85D17AC1203C}" presName="thinLine2b" presStyleLbl="callout" presStyleIdx="2" presStyleCnt="7"/>
      <dgm:spPr/>
    </dgm:pt>
    <dgm:pt modelId="{006D48D9-3575-4902-9DCC-5550D5E365DD}" type="pres">
      <dgm:prSet presAssocID="{3636AE99-CB30-4619-A892-85D17AC1203C}" presName="vertSpace2b" presStyleCnt="0"/>
      <dgm:spPr/>
    </dgm:pt>
    <dgm:pt modelId="{5CF54898-BDEC-48AF-B2D8-C2C9798D569E}" type="pres">
      <dgm:prSet presAssocID="{05AE4A5B-C9E8-4760-A07E-AFB869ECDCFC}" presName="thickLine" presStyleLbl="alignNode1" presStyleIdx="2" presStyleCnt="4"/>
      <dgm:spPr/>
    </dgm:pt>
    <dgm:pt modelId="{DF181CDC-6B22-4AFC-A90C-CC98FE2552E1}" type="pres">
      <dgm:prSet presAssocID="{05AE4A5B-C9E8-4760-A07E-AFB869ECDCFC}" presName="horz1" presStyleCnt="0"/>
      <dgm:spPr/>
    </dgm:pt>
    <dgm:pt modelId="{939090B0-E4E1-4927-BB73-DE8EFBDD22DC}" type="pres">
      <dgm:prSet presAssocID="{05AE4A5B-C9E8-4760-A07E-AFB869ECDCFC}" presName="tx1" presStyleLbl="revTx" presStyleIdx="5" presStyleCnt="11" custScaleX="152033"/>
      <dgm:spPr/>
      <dgm:t>
        <a:bodyPr/>
        <a:lstStyle/>
        <a:p>
          <a:endParaRPr lang="zh-CN" altLang="en-US"/>
        </a:p>
      </dgm:t>
    </dgm:pt>
    <dgm:pt modelId="{783AFBB4-1540-430E-A63D-D992EB128CA5}" type="pres">
      <dgm:prSet presAssocID="{05AE4A5B-C9E8-4760-A07E-AFB869ECDCFC}" presName="vert1" presStyleCnt="0"/>
      <dgm:spPr/>
    </dgm:pt>
    <dgm:pt modelId="{E82C06F8-F23B-4C8D-9141-EF4A5CFF98EF}" type="pres">
      <dgm:prSet presAssocID="{200F2164-2F3C-47FA-9BD3-87AE11959AA8}" presName="vertSpace2a" presStyleCnt="0"/>
      <dgm:spPr/>
    </dgm:pt>
    <dgm:pt modelId="{9CA65DCE-F2F9-4FE6-A9B5-48C5E61807E8}" type="pres">
      <dgm:prSet presAssocID="{200F2164-2F3C-47FA-9BD3-87AE11959AA8}" presName="horz2" presStyleCnt="0"/>
      <dgm:spPr/>
    </dgm:pt>
    <dgm:pt modelId="{45B48F0E-9C3A-415E-9C2F-A46C4D7BB131}" type="pres">
      <dgm:prSet presAssocID="{200F2164-2F3C-47FA-9BD3-87AE11959AA8}" presName="horzSpace2" presStyleCnt="0"/>
      <dgm:spPr/>
    </dgm:pt>
    <dgm:pt modelId="{705228B8-65D4-41C3-9D73-D5403A74DBD4}" type="pres">
      <dgm:prSet presAssocID="{200F2164-2F3C-47FA-9BD3-87AE11959AA8}" presName="tx2" presStyleLbl="revTx" presStyleIdx="6" presStyleCnt="11"/>
      <dgm:spPr/>
      <dgm:t>
        <a:bodyPr/>
        <a:lstStyle/>
        <a:p>
          <a:endParaRPr lang="zh-CN" altLang="en-US"/>
        </a:p>
      </dgm:t>
    </dgm:pt>
    <dgm:pt modelId="{5A80C423-6EC8-41CD-A974-9391F0DB50BE}" type="pres">
      <dgm:prSet presAssocID="{200F2164-2F3C-47FA-9BD3-87AE11959AA8}" presName="vert2" presStyleCnt="0"/>
      <dgm:spPr/>
    </dgm:pt>
    <dgm:pt modelId="{F2FFFFFC-65CF-48AD-B830-E7CABD71474A}" type="pres">
      <dgm:prSet presAssocID="{200F2164-2F3C-47FA-9BD3-87AE11959AA8}" presName="thinLine2b" presStyleLbl="callout" presStyleIdx="3" presStyleCnt="7"/>
      <dgm:spPr/>
    </dgm:pt>
    <dgm:pt modelId="{65512394-9330-4C1B-813F-9A778825046B}" type="pres">
      <dgm:prSet presAssocID="{200F2164-2F3C-47FA-9BD3-87AE11959AA8}" presName="vertSpace2b" presStyleCnt="0"/>
      <dgm:spPr/>
    </dgm:pt>
    <dgm:pt modelId="{61FE1285-A3E1-44EF-B0FC-3D0967A9B90B}" type="pres">
      <dgm:prSet presAssocID="{FCAC9FA7-6460-497B-82CA-C09A079040C9}" presName="horz2" presStyleCnt="0"/>
      <dgm:spPr/>
    </dgm:pt>
    <dgm:pt modelId="{07907A40-3B91-4751-9D5E-450DFB9E5CA4}" type="pres">
      <dgm:prSet presAssocID="{FCAC9FA7-6460-497B-82CA-C09A079040C9}" presName="horzSpace2" presStyleCnt="0"/>
      <dgm:spPr/>
    </dgm:pt>
    <dgm:pt modelId="{F97A2CB4-3F12-4299-87F2-F1CDBE74DE1E}" type="pres">
      <dgm:prSet presAssocID="{FCAC9FA7-6460-497B-82CA-C09A079040C9}" presName="tx2" presStyleLbl="revTx" presStyleIdx="7" presStyleCnt="11"/>
      <dgm:spPr/>
      <dgm:t>
        <a:bodyPr/>
        <a:lstStyle/>
        <a:p>
          <a:endParaRPr lang="zh-CN" altLang="en-US"/>
        </a:p>
      </dgm:t>
    </dgm:pt>
    <dgm:pt modelId="{C127B910-A8CF-4EE7-B2C2-8860F4AB35FD}" type="pres">
      <dgm:prSet presAssocID="{FCAC9FA7-6460-497B-82CA-C09A079040C9}" presName="vert2" presStyleCnt="0"/>
      <dgm:spPr/>
    </dgm:pt>
    <dgm:pt modelId="{D4D182B5-5EE1-469B-AFB7-6C9B7EFAB4FC}" type="pres">
      <dgm:prSet presAssocID="{FCAC9FA7-6460-497B-82CA-C09A079040C9}" presName="thinLine2b" presStyleLbl="callout" presStyleIdx="4" presStyleCnt="7"/>
      <dgm:spPr/>
    </dgm:pt>
    <dgm:pt modelId="{14A7F35A-6346-4CB4-AFE4-3F1B65A92241}" type="pres">
      <dgm:prSet presAssocID="{FCAC9FA7-6460-497B-82CA-C09A079040C9}" presName="vertSpace2b" presStyleCnt="0"/>
      <dgm:spPr/>
    </dgm:pt>
    <dgm:pt modelId="{C9F8AF29-A21C-4AE2-AA5D-6237F3B4CBCA}" type="pres">
      <dgm:prSet presAssocID="{DDAF4767-25A5-4B69-9F1C-10C3234B74D9}" presName="thickLine" presStyleLbl="alignNode1" presStyleIdx="3" presStyleCnt="4"/>
      <dgm:spPr/>
    </dgm:pt>
    <dgm:pt modelId="{50776220-D56A-408B-92DE-64FAB91224FF}" type="pres">
      <dgm:prSet presAssocID="{DDAF4767-25A5-4B69-9F1C-10C3234B74D9}" presName="horz1" presStyleCnt="0"/>
      <dgm:spPr/>
    </dgm:pt>
    <dgm:pt modelId="{21A579A1-C2E5-4600-BC56-EE9E130010C7}" type="pres">
      <dgm:prSet presAssocID="{DDAF4767-25A5-4B69-9F1C-10C3234B74D9}" presName="tx1" presStyleLbl="revTx" presStyleIdx="8" presStyleCnt="11" custScaleX="152033"/>
      <dgm:spPr/>
      <dgm:t>
        <a:bodyPr/>
        <a:lstStyle/>
        <a:p>
          <a:endParaRPr lang="zh-CN" altLang="en-US"/>
        </a:p>
      </dgm:t>
    </dgm:pt>
    <dgm:pt modelId="{2CFD1DF3-2EE1-4690-A95C-92426FBCCD43}" type="pres">
      <dgm:prSet presAssocID="{DDAF4767-25A5-4B69-9F1C-10C3234B74D9}" presName="vert1" presStyleCnt="0"/>
      <dgm:spPr/>
    </dgm:pt>
    <dgm:pt modelId="{6E442B00-44A2-4340-AC90-8020DBC80617}" type="pres">
      <dgm:prSet presAssocID="{680550E8-1D82-406A-BBCF-66D4C7EB887E}" presName="vertSpace2a" presStyleCnt="0"/>
      <dgm:spPr/>
    </dgm:pt>
    <dgm:pt modelId="{2BC40A51-F743-45F6-BF28-8BFD45C2FE3C}" type="pres">
      <dgm:prSet presAssocID="{680550E8-1D82-406A-BBCF-66D4C7EB887E}" presName="horz2" presStyleCnt="0"/>
      <dgm:spPr/>
    </dgm:pt>
    <dgm:pt modelId="{03B1197F-907D-4282-9633-0E31F791F749}" type="pres">
      <dgm:prSet presAssocID="{680550E8-1D82-406A-BBCF-66D4C7EB887E}" presName="horzSpace2" presStyleCnt="0"/>
      <dgm:spPr/>
    </dgm:pt>
    <dgm:pt modelId="{92CE9AF6-0643-4505-9800-042E181F50B0}" type="pres">
      <dgm:prSet presAssocID="{680550E8-1D82-406A-BBCF-66D4C7EB887E}" presName="tx2" presStyleLbl="revTx" presStyleIdx="9" presStyleCnt="11"/>
      <dgm:spPr/>
      <dgm:t>
        <a:bodyPr/>
        <a:lstStyle/>
        <a:p>
          <a:endParaRPr lang="zh-CN" altLang="en-US"/>
        </a:p>
      </dgm:t>
    </dgm:pt>
    <dgm:pt modelId="{9173ACA0-0BEF-4F45-9747-1F89A2485502}" type="pres">
      <dgm:prSet presAssocID="{680550E8-1D82-406A-BBCF-66D4C7EB887E}" presName="vert2" presStyleCnt="0"/>
      <dgm:spPr/>
    </dgm:pt>
    <dgm:pt modelId="{81638267-5E85-4059-A4E6-F7ED984C206E}" type="pres">
      <dgm:prSet presAssocID="{680550E8-1D82-406A-BBCF-66D4C7EB887E}" presName="thinLine2b" presStyleLbl="callout" presStyleIdx="5" presStyleCnt="7"/>
      <dgm:spPr/>
    </dgm:pt>
    <dgm:pt modelId="{7B4E15DA-8DD0-4F0E-AAF1-94D20E480ED6}" type="pres">
      <dgm:prSet presAssocID="{680550E8-1D82-406A-BBCF-66D4C7EB887E}" presName="vertSpace2b" presStyleCnt="0"/>
      <dgm:spPr/>
    </dgm:pt>
    <dgm:pt modelId="{D1A6A0B8-DDAF-4BA5-B162-5D56BAC0E67B}" type="pres">
      <dgm:prSet presAssocID="{B3FB3187-F42B-40ED-AB70-D1DD4EBD4044}" presName="horz2" presStyleCnt="0"/>
      <dgm:spPr/>
    </dgm:pt>
    <dgm:pt modelId="{085DAD3C-43A2-4083-B28A-2A69FD8C5DC5}" type="pres">
      <dgm:prSet presAssocID="{B3FB3187-F42B-40ED-AB70-D1DD4EBD4044}" presName="horzSpace2" presStyleCnt="0"/>
      <dgm:spPr/>
    </dgm:pt>
    <dgm:pt modelId="{2522D3F0-334F-43A3-BD8E-E44636CB6509}" type="pres">
      <dgm:prSet presAssocID="{B3FB3187-F42B-40ED-AB70-D1DD4EBD4044}" presName="tx2" presStyleLbl="revTx" presStyleIdx="10" presStyleCnt="11"/>
      <dgm:spPr/>
      <dgm:t>
        <a:bodyPr/>
        <a:lstStyle/>
        <a:p>
          <a:endParaRPr lang="zh-CN" altLang="en-US"/>
        </a:p>
      </dgm:t>
    </dgm:pt>
    <dgm:pt modelId="{7B3ED3EA-B7AA-4459-974C-3FAA779C5971}" type="pres">
      <dgm:prSet presAssocID="{B3FB3187-F42B-40ED-AB70-D1DD4EBD4044}" presName="vert2" presStyleCnt="0"/>
      <dgm:spPr/>
    </dgm:pt>
    <dgm:pt modelId="{8E98CC7C-FB29-4107-A6FE-38E3B117C18E}" type="pres">
      <dgm:prSet presAssocID="{B3FB3187-F42B-40ED-AB70-D1DD4EBD4044}" presName="thinLine2b" presStyleLbl="callout" presStyleIdx="6" presStyleCnt="7"/>
      <dgm:spPr/>
    </dgm:pt>
    <dgm:pt modelId="{705857C2-BF55-44DF-9DF2-45C972E0349F}" type="pres">
      <dgm:prSet presAssocID="{B3FB3187-F42B-40ED-AB70-D1DD4EBD4044}" presName="vertSpace2b" presStyleCnt="0"/>
      <dgm:spPr/>
    </dgm:pt>
  </dgm:ptLst>
  <dgm:cxnLst>
    <dgm:cxn modelId="{83DE3BCE-4317-4FB6-A19B-FFFCCBADFB6E}" srcId="{3B715D87-C799-438F-8F8F-4B0D755908F0}" destId="{E2756AE6-A08D-4B2B-AAF7-CCD01D494605}" srcOrd="0" destOrd="0" parTransId="{F4ADB570-FD82-4A0C-9DF4-941D5609923C}" sibTransId="{9C3E8FF2-7089-435F-84AD-26F7687F4CDD}"/>
    <dgm:cxn modelId="{C9836E67-7951-443A-A33E-7F5BC360E768}" srcId="{E2756AE6-A08D-4B2B-AAF7-CCD01D494605}" destId="{E99DC036-EC53-442E-8E68-518A8D2EEDED}" srcOrd="0" destOrd="0" parTransId="{5BB8658B-24DD-4D3E-B929-1EA1875C35AC}" sibTransId="{923AB7E4-270D-45A7-8216-B1621BC0E08B}"/>
    <dgm:cxn modelId="{E94C1D5D-CA9E-48A9-AF1E-965A03EC4FE3}" srcId="{3B715D87-C799-438F-8F8F-4B0D755908F0}" destId="{9EC67E31-B92B-4A76-A49E-494F64B0D79F}" srcOrd="1" destOrd="0" parTransId="{2755303E-5BBB-43E4-B473-6E1BCCB9CB36}" sibTransId="{773D8331-3A8B-4E41-966D-C88D1D63EBEA}"/>
    <dgm:cxn modelId="{5889FAAC-37DB-4B9C-8A7B-7D40052683CC}" srcId="{9EC67E31-B92B-4A76-A49E-494F64B0D79F}" destId="{9262E6D5-E9ED-4992-A40E-5F0DEC30AFDF}" srcOrd="0" destOrd="1" parTransId="{0018B265-478F-4242-AE01-AFD8139B0BFC}" sibTransId="{F72BEB05-E169-421B-A4FF-171F4B69E442}"/>
    <dgm:cxn modelId="{5CF757DC-02BD-40A0-9E56-0E0AF4A5B38D}" srcId="{9EC67E31-B92B-4A76-A49E-494F64B0D79F}" destId="{3636AE99-CB30-4619-A892-85D17AC1203C}" srcOrd="1" destOrd="1" parTransId="{D8DD063A-6A6D-4EFA-91C8-119127634B50}" sibTransId="{9AAF634C-1488-4F7B-AE9D-D51BA944A139}"/>
    <dgm:cxn modelId="{EB20BE16-2D0E-44B7-8498-125D9F7BCF42}" srcId="{3B715D87-C799-438F-8F8F-4B0D755908F0}" destId="{05AE4A5B-C9E8-4760-A07E-AFB869ECDCFC}" srcOrd="2" destOrd="0" parTransId="{5F0427BE-CD75-47F3-A905-8FF6B4BB229A}" sibTransId="{DA9907C9-DF18-4335-9FC4-8CE77C251943}"/>
    <dgm:cxn modelId="{7CEDFA18-31B8-426E-B8F0-5800017E8787}" srcId="{05AE4A5B-C9E8-4760-A07E-AFB869ECDCFC}" destId="{200F2164-2F3C-47FA-9BD3-87AE11959AA8}" srcOrd="0" destOrd="2" parTransId="{A9F80D87-BA5F-44A8-9383-9CAFB17BB3ED}" sibTransId="{C63C2B82-3EA3-49E1-B692-F283EB1C6AA2}"/>
    <dgm:cxn modelId="{8AF1BA5F-5600-49DD-ADFB-61D5F46B9E73}" srcId="{05AE4A5B-C9E8-4760-A07E-AFB869ECDCFC}" destId="{FCAC9FA7-6460-497B-82CA-C09A079040C9}" srcOrd="1" destOrd="2" parTransId="{B6351955-6EF4-49C3-BE4E-DC4E07469702}" sibTransId="{8DA25A39-474A-4505-B82A-3C6542D19FEB}"/>
    <dgm:cxn modelId="{CFA5AD2A-D5BF-41AB-A217-DA58EB7C1A59}" srcId="{3B715D87-C799-438F-8F8F-4B0D755908F0}" destId="{DDAF4767-25A5-4B69-9F1C-10C3234B74D9}" srcOrd="3" destOrd="0" parTransId="{50B76F24-7397-41D9-B653-A1EDBD6297FD}" sibTransId="{E0B24596-056F-4F40-A569-360FBCC0E273}"/>
    <dgm:cxn modelId="{371F3CA0-0224-4598-9A4C-5EBD2468F405}" srcId="{DDAF4767-25A5-4B69-9F1C-10C3234B74D9}" destId="{680550E8-1D82-406A-BBCF-66D4C7EB887E}" srcOrd="0" destOrd="3" parTransId="{951DE942-87EB-469A-97F3-BB0B5943C508}" sibTransId="{158FED26-722C-421A-B87B-97E6F27A0CD0}"/>
    <dgm:cxn modelId="{927991BE-BFAD-4EF4-B9CA-F3F0BD5BA7C5}" srcId="{DDAF4767-25A5-4B69-9F1C-10C3234B74D9}" destId="{B3FB3187-F42B-40ED-AB70-D1DD4EBD4044}" srcOrd="1" destOrd="3" parTransId="{FF2502EE-2B88-4E1A-8109-432F6BDF4E63}" sibTransId="{2190CBB3-13B8-4554-976C-5BF6580DE676}"/>
    <dgm:cxn modelId="{B37A7ABC-4500-41B7-A838-549904BBDD18}" type="presOf" srcId="{3B715D87-C799-438F-8F8F-4B0D755908F0}" destId="{BEEBAB75-4A2A-4EBB-B1BB-0530705C6B6B}" srcOrd="0" destOrd="0" presId="urn:microsoft.com/office/officeart/2008/layout/LinedList"/>
    <dgm:cxn modelId="{EAC138B1-1EDC-46FB-B5A1-C937E1BC9203}" type="presParOf" srcId="{BEEBAB75-4A2A-4EBB-B1BB-0530705C6B6B}" destId="{5A2EC3F1-85C2-4298-8C6C-EBC5F09CB6D2}" srcOrd="0" destOrd="0" presId="urn:microsoft.com/office/officeart/2008/layout/LinedList"/>
    <dgm:cxn modelId="{BC0741FC-FFAA-4FF0-8CE2-6A9F235E8056}" type="presParOf" srcId="{BEEBAB75-4A2A-4EBB-B1BB-0530705C6B6B}" destId="{0BB365DC-4CC7-47E9-921E-2CB4EC470E90}" srcOrd="1" destOrd="0" presId="urn:microsoft.com/office/officeart/2008/layout/LinedList"/>
    <dgm:cxn modelId="{CB2232DC-291B-4714-AE88-117BD332FB7E}" type="presParOf" srcId="{0BB365DC-4CC7-47E9-921E-2CB4EC470E90}" destId="{231D8A9F-C39F-4358-A522-3D996FCDF20E}" srcOrd="0" destOrd="1" presId="urn:microsoft.com/office/officeart/2008/layout/LinedList"/>
    <dgm:cxn modelId="{9E20C818-123E-4272-84FB-206AF861BA77}" type="presOf" srcId="{E2756AE6-A08D-4B2B-AAF7-CCD01D494605}" destId="{231D8A9F-C39F-4358-A522-3D996FCDF20E}" srcOrd="0" destOrd="0" presId="urn:microsoft.com/office/officeart/2008/layout/LinedList"/>
    <dgm:cxn modelId="{E4D3DEE7-B6D4-4A89-A012-3297C93F3B34}" type="presParOf" srcId="{0BB365DC-4CC7-47E9-921E-2CB4EC470E90}" destId="{0DA82325-38FD-4FBA-8F23-2DE85EB9BC31}" srcOrd="1" destOrd="1" presId="urn:microsoft.com/office/officeart/2008/layout/LinedList"/>
    <dgm:cxn modelId="{B6BD4660-DAA3-4068-BDFD-A682F5A271E3}" type="presParOf" srcId="{0DA82325-38FD-4FBA-8F23-2DE85EB9BC31}" destId="{D80E011F-20FF-4A0C-9FAB-7A50278D00AB}" srcOrd="0" destOrd="1" presId="urn:microsoft.com/office/officeart/2008/layout/LinedList"/>
    <dgm:cxn modelId="{1FA485BB-CC22-4560-A760-71328BD8DE4A}" type="presParOf" srcId="{0DA82325-38FD-4FBA-8F23-2DE85EB9BC31}" destId="{E9E6E9A6-418B-4BF2-B10E-C7CCAC98F1FC}" srcOrd="1" destOrd="1" presId="urn:microsoft.com/office/officeart/2008/layout/LinedList"/>
    <dgm:cxn modelId="{9D9DA7E4-C0AD-4C97-8607-7456D66834EF}" type="presParOf" srcId="{E9E6E9A6-418B-4BF2-B10E-C7CCAC98F1FC}" destId="{FBB5824D-4F91-4C4D-8A8F-B796540A33E4}" srcOrd="0" destOrd="1" presId="urn:microsoft.com/office/officeart/2008/layout/LinedList"/>
    <dgm:cxn modelId="{EEA20306-282C-47CF-A908-22FDA9A03D2B}" type="presParOf" srcId="{E9E6E9A6-418B-4BF2-B10E-C7CCAC98F1FC}" destId="{92071BFF-5275-4731-9C6C-B0FACD065F7D}" srcOrd="1" destOrd="1" presId="urn:microsoft.com/office/officeart/2008/layout/LinedList"/>
    <dgm:cxn modelId="{5715D89C-3BCF-4365-B5BE-0619CDDAB0D4}" type="presOf" srcId="{E99DC036-EC53-442E-8E68-518A8D2EEDED}" destId="{92071BFF-5275-4731-9C6C-B0FACD065F7D}" srcOrd="0" destOrd="0" presId="urn:microsoft.com/office/officeart/2008/layout/LinedList"/>
    <dgm:cxn modelId="{2B57FE70-FBB2-479F-ACB4-391B9CA73E24}" type="presParOf" srcId="{E9E6E9A6-418B-4BF2-B10E-C7CCAC98F1FC}" destId="{F0DF53EB-6231-47E8-BC5C-8516DAB63A81}" srcOrd="2" destOrd="1" presId="urn:microsoft.com/office/officeart/2008/layout/LinedList"/>
    <dgm:cxn modelId="{E30A375A-95B8-4D3E-BE32-0298E1D35C56}" type="presParOf" srcId="{0DA82325-38FD-4FBA-8F23-2DE85EB9BC31}" destId="{849D0125-C582-4559-AB25-3594D0A888E4}" srcOrd="2" destOrd="1" presId="urn:microsoft.com/office/officeart/2008/layout/LinedList"/>
    <dgm:cxn modelId="{BDF11F4D-957A-4CED-B977-C855144E0B0D}" type="presParOf" srcId="{0DA82325-38FD-4FBA-8F23-2DE85EB9BC31}" destId="{24E5AC9B-55AB-494F-924E-E21721CFACD5}" srcOrd="3" destOrd="1" presId="urn:microsoft.com/office/officeart/2008/layout/LinedList"/>
    <dgm:cxn modelId="{D4967F8C-83CD-42E7-9399-C2CA9DE58879}" type="presParOf" srcId="{BEEBAB75-4A2A-4EBB-B1BB-0530705C6B6B}" destId="{1EC886B6-DD26-4322-9728-CED2BC60A970}" srcOrd="2" destOrd="0" presId="urn:microsoft.com/office/officeart/2008/layout/LinedList"/>
    <dgm:cxn modelId="{3F2D4F54-FA00-466F-8CC3-595FA67285C9}" type="presParOf" srcId="{BEEBAB75-4A2A-4EBB-B1BB-0530705C6B6B}" destId="{41481842-3163-4B3D-89E4-2B0CBA93CA86}" srcOrd="3" destOrd="0" presId="urn:microsoft.com/office/officeart/2008/layout/LinedList"/>
    <dgm:cxn modelId="{3A990843-99BF-4E3E-8960-C95A34655C6A}" type="presParOf" srcId="{41481842-3163-4B3D-89E4-2B0CBA93CA86}" destId="{9153D897-04FF-4925-9882-1D1DD05AE9C1}" srcOrd="0" destOrd="3" presId="urn:microsoft.com/office/officeart/2008/layout/LinedList"/>
    <dgm:cxn modelId="{C866BA8E-7651-421C-A09C-013E563E163E}" type="presOf" srcId="{9EC67E31-B92B-4A76-A49E-494F64B0D79F}" destId="{9153D897-04FF-4925-9882-1D1DD05AE9C1}" srcOrd="0" destOrd="0" presId="urn:microsoft.com/office/officeart/2008/layout/LinedList"/>
    <dgm:cxn modelId="{65FAD0C9-FB83-4E7C-A542-6885FBD037E2}" type="presParOf" srcId="{41481842-3163-4B3D-89E4-2B0CBA93CA86}" destId="{F45BA6D0-4B62-44BF-AF97-2493F6C20341}" srcOrd="1" destOrd="3" presId="urn:microsoft.com/office/officeart/2008/layout/LinedList"/>
    <dgm:cxn modelId="{D3409FF2-0EA5-4481-AF90-813DA9AC221F}" type="presParOf" srcId="{F45BA6D0-4B62-44BF-AF97-2493F6C20341}" destId="{7A9D7C78-5233-40B2-B811-6DF389D6B5EB}" srcOrd="0" destOrd="1" presId="urn:microsoft.com/office/officeart/2008/layout/LinedList"/>
    <dgm:cxn modelId="{15A2D141-2976-4ED2-B13C-22BC30FFC088}" type="presParOf" srcId="{F45BA6D0-4B62-44BF-AF97-2493F6C20341}" destId="{67C0E921-4F08-4405-9E9F-B012D30F13AE}" srcOrd="1" destOrd="1" presId="urn:microsoft.com/office/officeart/2008/layout/LinedList"/>
    <dgm:cxn modelId="{2FF0663B-4698-42FD-95BB-3B938AB3D511}" type="presParOf" srcId="{67C0E921-4F08-4405-9E9F-B012D30F13AE}" destId="{B8C42A67-9786-49A8-A518-BCA2FDA2D897}" srcOrd="0" destOrd="1" presId="urn:microsoft.com/office/officeart/2008/layout/LinedList"/>
    <dgm:cxn modelId="{A93232FC-1681-479D-ACCB-A667D508375B}" type="presParOf" srcId="{67C0E921-4F08-4405-9E9F-B012D30F13AE}" destId="{8F4D4275-758C-4AAE-92B0-836DD1E183D6}" srcOrd="1" destOrd="1" presId="urn:microsoft.com/office/officeart/2008/layout/LinedList"/>
    <dgm:cxn modelId="{EC4D126C-6522-48BF-BD21-15481721927A}" type="presOf" srcId="{9262E6D5-E9ED-4992-A40E-5F0DEC30AFDF}" destId="{8F4D4275-758C-4AAE-92B0-836DD1E183D6}" srcOrd="0" destOrd="0" presId="urn:microsoft.com/office/officeart/2008/layout/LinedList"/>
    <dgm:cxn modelId="{674FA8E2-6A16-4F6D-87D8-CC85D938D75A}" type="presParOf" srcId="{67C0E921-4F08-4405-9E9F-B012D30F13AE}" destId="{A5EDD786-5E17-421D-8960-1CBCE2690C9E}" srcOrd="2" destOrd="1" presId="urn:microsoft.com/office/officeart/2008/layout/LinedList"/>
    <dgm:cxn modelId="{D64C9E15-A88C-4E5A-AD8B-B94BCE786EF0}" type="presParOf" srcId="{F45BA6D0-4B62-44BF-AF97-2493F6C20341}" destId="{2277D3E0-DB14-4472-87D0-40D122B10E46}" srcOrd="2" destOrd="1" presId="urn:microsoft.com/office/officeart/2008/layout/LinedList"/>
    <dgm:cxn modelId="{A15691CD-5F17-4A8A-9BFB-C381B4166CE0}" type="presParOf" srcId="{F45BA6D0-4B62-44BF-AF97-2493F6C20341}" destId="{344EEE2F-E693-4201-85D5-E47038BE83B5}" srcOrd="3" destOrd="1" presId="urn:microsoft.com/office/officeart/2008/layout/LinedList"/>
    <dgm:cxn modelId="{6EADC8D5-12C8-4520-941E-D99DFDCA4F99}" type="presParOf" srcId="{F45BA6D0-4B62-44BF-AF97-2493F6C20341}" destId="{427BC607-39DB-4BC8-A778-59D39B6538B6}" srcOrd="4" destOrd="1" presId="urn:microsoft.com/office/officeart/2008/layout/LinedList"/>
    <dgm:cxn modelId="{CF037AE3-4DC6-4A80-92D0-97332E1EA416}" type="presParOf" srcId="{427BC607-39DB-4BC8-A778-59D39B6538B6}" destId="{11FA1E75-C683-43C1-827D-465EC8380BB9}" srcOrd="0" destOrd="4" presId="urn:microsoft.com/office/officeart/2008/layout/LinedList"/>
    <dgm:cxn modelId="{97592831-7396-4994-9919-EA6B8A12E026}" type="presParOf" srcId="{427BC607-39DB-4BC8-A778-59D39B6538B6}" destId="{99860899-50E5-4292-8C2C-DCCEA7B79531}" srcOrd="1" destOrd="4" presId="urn:microsoft.com/office/officeart/2008/layout/LinedList"/>
    <dgm:cxn modelId="{BFA89AD9-DAD0-46F1-AC17-BA8D51FE4164}" type="presOf" srcId="{3636AE99-CB30-4619-A892-85D17AC1203C}" destId="{99860899-50E5-4292-8C2C-DCCEA7B79531}" srcOrd="0" destOrd="0" presId="urn:microsoft.com/office/officeart/2008/layout/LinedList"/>
    <dgm:cxn modelId="{3D08B0BD-3A0C-416C-AB65-84F9CAF10720}" type="presParOf" srcId="{427BC607-39DB-4BC8-A778-59D39B6538B6}" destId="{61CEF8A5-79B1-438B-BA4F-4931E34FDB8D}" srcOrd="2" destOrd="4" presId="urn:microsoft.com/office/officeart/2008/layout/LinedList"/>
    <dgm:cxn modelId="{E64872DF-3909-4191-971A-38899E5D1FBC}" type="presParOf" srcId="{F45BA6D0-4B62-44BF-AF97-2493F6C20341}" destId="{C5EC473F-7ECF-4A4B-BAD3-0B833ACB4CCF}" srcOrd="5" destOrd="1" presId="urn:microsoft.com/office/officeart/2008/layout/LinedList"/>
    <dgm:cxn modelId="{4FB05988-5F02-4106-85F5-31D3B01D419D}" type="presParOf" srcId="{F45BA6D0-4B62-44BF-AF97-2493F6C20341}" destId="{006D48D9-3575-4902-9DCC-5550D5E365DD}" srcOrd="6" destOrd="1" presId="urn:microsoft.com/office/officeart/2008/layout/LinedList"/>
    <dgm:cxn modelId="{DCD18B0F-6904-4AB5-A122-D1B55C087C4B}" type="presParOf" srcId="{BEEBAB75-4A2A-4EBB-B1BB-0530705C6B6B}" destId="{5CF54898-BDEC-48AF-B2D8-C2C9798D569E}" srcOrd="4" destOrd="0" presId="urn:microsoft.com/office/officeart/2008/layout/LinedList"/>
    <dgm:cxn modelId="{00F5C446-9002-4551-90B3-5FC8A975526D}" type="presParOf" srcId="{BEEBAB75-4A2A-4EBB-B1BB-0530705C6B6B}" destId="{DF181CDC-6B22-4AFC-A90C-CC98FE2552E1}" srcOrd="5" destOrd="0" presId="urn:microsoft.com/office/officeart/2008/layout/LinedList"/>
    <dgm:cxn modelId="{0B9C54FB-3242-4917-8034-B20605FFF246}" type="presParOf" srcId="{DF181CDC-6B22-4AFC-A90C-CC98FE2552E1}" destId="{939090B0-E4E1-4927-BB73-DE8EFBDD22DC}" srcOrd="0" destOrd="5" presId="urn:microsoft.com/office/officeart/2008/layout/LinedList"/>
    <dgm:cxn modelId="{8FA3C9F0-D0D3-4776-83F1-1D8DD987FE51}" type="presOf" srcId="{05AE4A5B-C9E8-4760-A07E-AFB869ECDCFC}" destId="{939090B0-E4E1-4927-BB73-DE8EFBDD22DC}" srcOrd="0" destOrd="0" presId="urn:microsoft.com/office/officeart/2008/layout/LinedList"/>
    <dgm:cxn modelId="{BD4830FB-DD38-4031-86DF-B7A32CDB22BB}" type="presParOf" srcId="{DF181CDC-6B22-4AFC-A90C-CC98FE2552E1}" destId="{783AFBB4-1540-430E-A63D-D992EB128CA5}" srcOrd="1" destOrd="5" presId="urn:microsoft.com/office/officeart/2008/layout/LinedList"/>
    <dgm:cxn modelId="{F72B0A63-6B16-4F29-B4E8-BB94E7E994F1}" type="presParOf" srcId="{783AFBB4-1540-430E-A63D-D992EB128CA5}" destId="{E82C06F8-F23B-4C8D-9141-EF4A5CFF98EF}" srcOrd="0" destOrd="1" presId="urn:microsoft.com/office/officeart/2008/layout/LinedList"/>
    <dgm:cxn modelId="{ADBC1C31-31C8-49B1-BAE0-D2730D8D1BEF}" type="presParOf" srcId="{783AFBB4-1540-430E-A63D-D992EB128CA5}" destId="{9CA65DCE-F2F9-4FE6-A9B5-48C5E61807E8}" srcOrd="1" destOrd="1" presId="urn:microsoft.com/office/officeart/2008/layout/LinedList"/>
    <dgm:cxn modelId="{728A901D-377D-4FA4-8FB6-0CC0E445D60D}" type="presParOf" srcId="{9CA65DCE-F2F9-4FE6-A9B5-48C5E61807E8}" destId="{45B48F0E-9C3A-415E-9C2F-A46C4D7BB131}" srcOrd="0" destOrd="1" presId="urn:microsoft.com/office/officeart/2008/layout/LinedList"/>
    <dgm:cxn modelId="{9F2060D6-391C-4F20-9038-5F01C0CF3428}" type="presParOf" srcId="{9CA65DCE-F2F9-4FE6-A9B5-48C5E61807E8}" destId="{705228B8-65D4-41C3-9D73-D5403A74DBD4}" srcOrd="1" destOrd="1" presId="urn:microsoft.com/office/officeart/2008/layout/LinedList"/>
    <dgm:cxn modelId="{12616651-C7DA-4B4B-A4F6-046BFA6C7362}" type="presOf" srcId="{200F2164-2F3C-47FA-9BD3-87AE11959AA8}" destId="{705228B8-65D4-41C3-9D73-D5403A74DBD4}" srcOrd="0" destOrd="0" presId="urn:microsoft.com/office/officeart/2008/layout/LinedList"/>
    <dgm:cxn modelId="{52FDFD86-D98B-4C04-B7CC-04EEAAAE8310}" type="presParOf" srcId="{9CA65DCE-F2F9-4FE6-A9B5-48C5E61807E8}" destId="{5A80C423-6EC8-41CD-A974-9391F0DB50BE}" srcOrd="2" destOrd="1" presId="urn:microsoft.com/office/officeart/2008/layout/LinedList"/>
    <dgm:cxn modelId="{4FFBA2DE-6A5B-4403-AD2D-E1A4B92CB774}" type="presParOf" srcId="{783AFBB4-1540-430E-A63D-D992EB128CA5}" destId="{F2FFFFFC-65CF-48AD-B830-E7CABD71474A}" srcOrd="2" destOrd="1" presId="urn:microsoft.com/office/officeart/2008/layout/LinedList"/>
    <dgm:cxn modelId="{A96F88A8-0357-4C8F-BBB4-9F6B760D83CF}" type="presParOf" srcId="{783AFBB4-1540-430E-A63D-D992EB128CA5}" destId="{65512394-9330-4C1B-813F-9A778825046B}" srcOrd="3" destOrd="1" presId="urn:microsoft.com/office/officeart/2008/layout/LinedList"/>
    <dgm:cxn modelId="{CB10278A-1BD3-4A3D-BDF9-F5AC3A63777C}" type="presParOf" srcId="{783AFBB4-1540-430E-A63D-D992EB128CA5}" destId="{61FE1285-A3E1-44EF-B0FC-3D0967A9B90B}" srcOrd="4" destOrd="1" presId="urn:microsoft.com/office/officeart/2008/layout/LinedList"/>
    <dgm:cxn modelId="{2FA74C5C-548B-44C1-B788-C3753374F16D}" type="presParOf" srcId="{61FE1285-A3E1-44EF-B0FC-3D0967A9B90B}" destId="{07907A40-3B91-4751-9D5E-450DFB9E5CA4}" srcOrd="0" destOrd="4" presId="urn:microsoft.com/office/officeart/2008/layout/LinedList"/>
    <dgm:cxn modelId="{7724594F-0479-47E5-941F-0D472D01EB2C}" type="presParOf" srcId="{61FE1285-A3E1-44EF-B0FC-3D0967A9B90B}" destId="{F97A2CB4-3F12-4299-87F2-F1CDBE74DE1E}" srcOrd="1" destOrd="4" presId="urn:microsoft.com/office/officeart/2008/layout/LinedList"/>
    <dgm:cxn modelId="{2DEA0929-315E-4596-9EBE-55FCB23B921A}" type="presOf" srcId="{FCAC9FA7-6460-497B-82CA-C09A079040C9}" destId="{F97A2CB4-3F12-4299-87F2-F1CDBE74DE1E}" srcOrd="0" destOrd="0" presId="urn:microsoft.com/office/officeart/2008/layout/LinedList"/>
    <dgm:cxn modelId="{BC007A74-1067-43DD-A1BE-9A449BBC94AD}" type="presParOf" srcId="{61FE1285-A3E1-44EF-B0FC-3D0967A9B90B}" destId="{C127B910-A8CF-4EE7-B2C2-8860F4AB35FD}" srcOrd="2" destOrd="4" presId="urn:microsoft.com/office/officeart/2008/layout/LinedList"/>
    <dgm:cxn modelId="{F41FFFAB-E834-4EFC-902F-F0EB8F565E5E}" type="presParOf" srcId="{783AFBB4-1540-430E-A63D-D992EB128CA5}" destId="{D4D182B5-5EE1-469B-AFB7-6C9B7EFAB4FC}" srcOrd="5" destOrd="1" presId="urn:microsoft.com/office/officeart/2008/layout/LinedList"/>
    <dgm:cxn modelId="{594705B7-88C2-45FA-9E56-394931308117}" type="presParOf" srcId="{783AFBB4-1540-430E-A63D-D992EB128CA5}" destId="{14A7F35A-6346-4CB4-AFE4-3F1B65A92241}" srcOrd="6" destOrd="1" presId="urn:microsoft.com/office/officeart/2008/layout/LinedList"/>
    <dgm:cxn modelId="{33E93EF2-6650-49A8-B441-9A6072F5074A}" type="presParOf" srcId="{BEEBAB75-4A2A-4EBB-B1BB-0530705C6B6B}" destId="{C9F8AF29-A21C-4AE2-AA5D-6237F3B4CBCA}" srcOrd="6" destOrd="0" presId="urn:microsoft.com/office/officeart/2008/layout/LinedList"/>
    <dgm:cxn modelId="{5F1251A4-DD0D-43E0-925B-5E6FE0E4298F}" type="presParOf" srcId="{BEEBAB75-4A2A-4EBB-B1BB-0530705C6B6B}" destId="{50776220-D56A-408B-92DE-64FAB91224FF}" srcOrd="7" destOrd="0" presId="urn:microsoft.com/office/officeart/2008/layout/LinedList"/>
    <dgm:cxn modelId="{DF17007B-7FB6-4E59-9C2E-2BA6C0B39B29}" type="presParOf" srcId="{50776220-D56A-408B-92DE-64FAB91224FF}" destId="{21A579A1-C2E5-4600-BC56-EE9E130010C7}" srcOrd="0" destOrd="7" presId="urn:microsoft.com/office/officeart/2008/layout/LinedList"/>
    <dgm:cxn modelId="{7AF881C5-D591-47B1-8CD9-C85A409ED2B6}" type="presOf" srcId="{DDAF4767-25A5-4B69-9F1C-10C3234B74D9}" destId="{21A579A1-C2E5-4600-BC56-EE9E130010C7}" srcOrd="0" destOrd="0" presId="urn:microsoft.com/office/officeart/2008/layout/LinedList"/>
    <dgm:cxn modelId="{332A98CA-5D32-4A94-8220-F2DCD6D14A23}" type="presParOf" srcId="{50776220-D56A-408B-92DE-64FAB91224FF}" destId="{2CFD1DF3-2EE1-4690-A95C-92426FBCCD43}" srcOrd="1" destOrd="7" presId="urn:microsoft.com/office/officeart/2008/layout/LinedList"/>
    <dgm:cxn modelId="{2E5A4126-4BED-4BA4-A155-9D4F5CF78787}" type="presParOf" srcId="{2CFD1DF3-2EE1-4690-A95C-92426FBCCD43}" destId="{6E442B00-44A2-4340-AC90-8020DBC80617}" srcOrd="0" destOrd="1" presId="urn:microsoft.com/office/officeart/2008/layout/LinedList"/>
    <dgm:cxn modelId="{BDEB5B22-ECB6-4273-8E50-6B208637F737}" type="presParOf" srcId="{2CFD1DF3-2EE1-4690-A95C-92426FBCCD43}" destId="{2BC40A51-F743-45F6-BF28-8BFD45C2FE3C}" srcOrd="1" destOrd="1" presId="urn:microsoft.com/office/officeart/2008/layout/LinedList"/>
    <dgm:cxn modelId="{5C8BCE63-1FBC-4BA1-9016-7CD323BB9090}" type="presParOf" srcId="{2BC40A51-F743-45F6-BF28-8BFD45C2FE3C}" destId="{03B1197F-907D-4282-9633-0E31F791F749}" srcOrd="0" destOrd="1" presId="urn:microsoft.com/office/officeart/2008/layout/LinedList"/>
    <dgm:cxn modelId="{F3F34B6C-FB59-45C1-A92D-2984854DA5E1}" type="presParOf" srcId="{2BC40A51-F743-45F6-BF28-8BFD45C2FE3C}" destId="{92CE9AF6-0643-4505-9800-042E181F50B0}" srcOrd="1" destOrd="1" presId="urn:microsoft.com/office/officeart/2008/layout/LinedList"/>
    <dgm:cxn modelId="{EFAB75A2-A53C-4400-9ECC-EFBF9CA8761C}" type="presOf" srcId="{680550E8-1D82-406A-BBCF-66D4C7EB887E}" destId="{92CE9AF6-0643-4505-9800-042E181F50B0}" srcOrd="0" destOrd="0" presId="urn:microsoft.com/office/officeart/2008/layout/LinedList"/>
    <dgm:cxn modelId="{C7608525-48E2-4F4D-8CA6-9B218E35D35B}" type="presParOf" srcId="{2BC40A51-F743-45F6-BF28-8BFD45C2FE3C}" destId="{9173ACA0-0BEF-4F45-9747-1F89A2485502}" srcOrd="2" destOrd="1" presId="urn:microsoft.com/office/officeart/2008/layout/LinedList"/>
    <dgm:cxn modelId="{AFECFC50-59A5-43F6-B381-42F9F71B6921}" type="presParOf" srcId="{2CFD1DF3-2EE1-4690-A95C-92426FBCCD43}" destId="{81638267-5E85-4059-A4E6-F7ED984C206E}" srcOrd="2" destOrd="1" presId="urn:microsoft.com/office/officeart/2008/layout/LinedList"/>
    <dgm:cxn modelId="{50A10502-5F1D-41AA-8F34-CEA95C82ED0D}" type="presParOf" srcId="{2CFD1DF3-2EE1-4690-A95C-92426FBCCD43}" destId="{7B4E15DA-8DD0-4F0E-AAF1-94D20E480ED6}" srcOrd="3" destOrd="1" presId="urn:microsoft.com/office/officeart/2008/layout/LinedList"/>
    <dgm:cxn modelId="{C33FD60B-AA0E-4A3D-B264-270754E95447}" type="presParOf" srcId="{2CFD1DF3-2EE1-4690-A95C-92426FBCCD43}" destId="{D1A6A0B8-DDAF-4BA5-B162-5D56BAC0E67B}" srcOrd="4" destOrd="1" presId="urn:microsoft.com/office/officeart/2008/layout/LinedList"/>
    <dgm:cxn modelId="{00ABF202-D13A-4C3C-BF5B-454290A7E566}" type="presParOf" srcId="{D1A6A0B8-DDAF-4BA5-B162-5D56BAC0E67B}" destId="{085DAD3C-43A2-4083-B28A-2A69FD8C5DC5}" srcOrd="0" destOrd="4" presId="urn:microsoft.com/office/officeart/2008/layout/LinedList"/>
    <dgm:cxn modelId="{1C91DB9D-B164-4821-BFBD-346057A75C0A}" type="presParOf" srcId="{D1A6A0B8-DDAF-4BA5-B162-5D56BAC0E67B}" destId="{2522D3F0-334F-43A3-BD8E-E44636CB6509}" srcOrd="1" destOrd="4" presId="urn:microsoft.com/office/officeart/2008/layout/LinedList"/>
    <dgm:cxn modelId="{A2A4D7BB-E461-43BF-83BF-935420E9FDDA}" type="presOf" srcId="{B3FB3187-F42B-40ED-AB70-D1DD4EBD4044}" destId="{2522D3F0-334F-43A3-BD8E-E44636CB6509}" srcOrd="0" destOrd="0" presId="urn:microsoft.com/office/officeart/2008/layout/LinedList"/>
    <dgm:cxn modelId="{9DA1313E-C1ED-466A-9002-89D42A8B28BA}" type="presParOf" srcId="{D1A6A0B8-DDAF-4BA5-B162-5D56BAC0E67B}" destId="{7B3ED3EA-B7AA-4459-974C-3FAA779C5971}" srcOrd="2" destOrd="4" presId="urn:microsoft.com/office/officeart/2008/layout/LinedList"/>
    <dgm:cxn modelId="{CFFED2BA-E1FD-48AB-BE9F-D153F654385C}" type="presParOf" srcId="{2CFD1DF3-2EE1-4690-A95C-92426FBCCD43}" destId="{8E98CC7C-FB29-4107-A6FE-38E3B117C18E}" srcOrd="5" destOrd="1" presId="urn:microsoft.com/office/officeart/2008/layout/LinedList"/>
    <dgm:cxn modelId="{AB75D62C-1699-4DC3-8A2D-7B84D368EE25}" type="presParOf" srcId="{2CFD1DF3-2EE1-4690-A95C-92426FBCCD43}" destId="{705857C2-BF55-44DF-9DF2-45C972E0349F}" srcOrd="6" destOrd="1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2280A2-79F6-4EB2-991B-47A3EB6017D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1191B9E-EAC4-479D-A352-40D3CE086AEB}">
      <dgm:prSet/>
      <dgm:spPr/>
      <dgm:t>
        <a:bodyPr/>
        <a:lstStyle/>
        <a:p>
          <a:pPr rtl="0"/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CPU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8E89920D-B7C1-4310-98D7-BBB7F6E1C200}" cxnId="{0E1E2821-44A6-4900-B0CD-F2EBD379F0F2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BB058617-5D82-428A-B112-863860A467F5}" cxnId="{0E1E2821-44A6-4900-B0CD-F2EBD379F0F2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654C3960-ED91-43C9-894C-BE92D1FCF488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进程</a:t>
          </a:r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/</a:t>
          </a:r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线程（</a:t>
          </a:r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Processes/Threads</a:t>
          </a:r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）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CB69133C-093E-4634-9BC8-BB8096D364E3}" cxnId="{690D7358-3027-4603-9BE6-A49BCB85D809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13E515D8-95C2-4001-A96A-63749AB21E4A}" cxnId="{690D7358-3027-4603-9BE6-A49BCB85D809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FDA37747-F0D7-414E-97E1-61069A9A2370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同步原语（</a:t>
          </a:r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Synchronization</a:t>
          </a:r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）：锁、信号量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7BA74656-ADC5-422A-9EC7-D48919558DCA}" cxnId="{82773F50-D81C-42A2-B90A-19E9506066E5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CA3FDF00-DA11-4069-A24A-28AB5D66DAC4}" cxnId="{82773F50-D81C-42A2-B90A-19E9506066E5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2F443993-3229-4DCB-9FE5-4EA327778198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通信渠道（</a:t>
          </a:r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IPC</a:t>
          </a:r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）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D4C4BAAE-404B-4B69-A9C0-039486CDB451}" cxnId="{A1054418-AAAF-47FB-8299-39E9AFD53EA2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16156FF7-91DC-4DF7-AEF7-07792D478192}" cxnId="{A1054418-AAAF-47FB-8299-39E9AFD53EA2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A3BC6818-E807-4A86-BDF4-85C3639A701B}">
      <dgm:prSet/>
      <dgm:spPr/>
      <dgm:t>
        <a:bodyPr/>
        <a:lstStyle/>
        <a:p>
          <a:pPr rtl="0"/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Memory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FAB66B96-8598-4D88-9D0E-DB7EB57F3FEF}" cxnId="{03B4DCF0-DA2C-455A-957A-819070DCE7A6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6EC4C43D-CC59-4101-B393-5E95491C7267}" cxnId="{03B4DCF0-DA2C-455A-957A-819070DCE7A6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AB13EF30-28AB-4665-BA4E-45F84668AEE4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虚拟内存（</a:t>
          </a:r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Virtual memory</a:t>
          </a:r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）：相同虚拟地址空间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F9F42E0B-CDFF-4B50-BDF3-89B996B702B5}" cxnId="{45D075C3-40D5-42B8-8CFA-2D99C48A52BC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7DC65C72-FD7D-4C55-86BF-5E17C0DE507E}" cxnId="{45D075C3-40D5-42B8-8CFA-2D99C48A52BC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63DA6CAB-13B0-46DD-BBF2-63C41A0E69EB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分页管理（</a:t>
          </a:r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Paging</a:t>
          </a:r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）：管理物理内存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78F64553-3558-4738-9D2C-8E6D3D311602}" cxnId="{3DEBBF6F-E72D-4D31-8AE6-F3A933485472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147321AC-BECE-404D-B7E6-F51F8F7E3E6E}" cxnId="{3DEBBF6F-E72D-4D31-8AE6-F3A933485472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1582D041-7A49-41C3-B0C9-142FFAB1F7AB}">
      <dgm:prSet/>
      <dgm:spPr/>
      <dgm:t>
        <a:bodyPr/>
        <a:lstStyle/>
        <a:p>
          <a:pPr rtl="0"/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I/O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7A67E28B-5F64-4A06-A36C-1D318CC52139}" cxnId="{416F0E57-4EBD-40CA-8973-D07F8F32170C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2BC77BC1-59FD-4F7F-8FDF-A4F16CA4F48F}" cxnId="{416F0E57-4EBD-40CA-8973-D07F8F32170C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EF17A8DB-5AEE-4523-8EB9-A2BA13F5DA19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charset="-122"/>
              <a:ea typeface="微软雅黑" panose="020B0503020204020204" charset="-122"/>
            </a:rPr>
            <a:t>文件系统（</a:t>
          </a:r>
          <a:r>
            <a:rPr lang="en-US" dirty="0" smtClean="0">
              <a:latin typeface="微软雅黑" panose="020B0503020204020204" charset="-122"/>
              <a:ea typeface="微软雅黑" panose="020B0503020204020204" charset="-122"/>
            </a:rPr>
            <a:t>File systems</a:t>
          </a:r>
          <a:r>
            <a:rPr lang="zh-CN" dirty="0" smtClean="0">
              <a:latin typeface="微软雅黑" panose="020B0503020204020204" charset="-122"/>
              <a:ea typeface="微软雅黑" panose="020B0503020204020204" charset="-122"/>
            </a:rPr>
            <a:t>）：屏蔽</a:t>
          </a:r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</a:rPr>
            <a:t>外设</a:t>
          </a:r>
          <a:r>
            <a:rPr lang="zh-CN" dirty="0" smtClean="0">
              <a:latin typeface="微软雅黑" panose="020B0503020204020204" charset="-122"/>
              <a:ea typeface="微软雅黑" panose="020B0503020204020204" charset="-122"/>
            </a:rPr>
            <a:t>的硬件差异</a:t>
          </a:r>
          <a:endParaRPr lang="zh-CN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2631F302-1DB6-4308-8C0B-A6EDEEF5F7EE}" cxnId="{42AB89CC-9FE3-468F-85D5-D65F3DBEB320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D5EA8473-EC84-40EC-83A9-E47165E57E0B}" cxnId="{42AB89CC-9FE3-468F-85D5-D65F3DBEB320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BB812E4C-5180-4910-9AED-0C17E6D2DAE3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网络接口：</a:t>
          </a:r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Socket</a:t>
          </a:r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，统一网络编程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A50158E2-7F8C-48EB-957B-30DA84542D8B}" cxnId="{0705D9B4-3EB9-48E7-89ED-FC5E5C2EAADC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C4F5202F-DC1F-4B82-BEC2-FCB7AFD3EDED}" cxnId="{0705D9B4-3EB9-48E7-89ED-FC5E5C2EAADC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909504B6-C7AC-4538-81A0-82D655F2E6F3}" type="pres">
      <dgm:prSet presAssocID="{102280A2-79F6-4EB2-991B-47A3EB6017D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114B11A-452C-4BA2-BAAA-6A26B5962E7F}" type="pres">
      <dgm:prSet presAssocID="{91191B9E-EAC4-479D-A352-40D3CE086AEB}" presName="thickLine" presStyleLbl="alignNode1" presStyleIdx="0" presStyleCnt="3"/>
      <dgm:spPr/>
    </dgm:pt>
    <dgm:pt modelId="{87A5DE8C-3DD1-4C7A-8A5F-03F7DADD8516}" type="pres">
      <dgm:prSet presAssocID="{91191B9E-EAC4-479D-A352-40D3CE086AEB}" presName="horz1" presStyleCnt="0"/>
      <dgm:spPr/>
    </dgm:pt>
    <dgm:pt modelId="{74345A35-AEAC-4B07-9906-7BC534279785}" type="pres">
      <dgm:prSet presAssocID="{91191B9E-EAC4-479D-A352-40D3CE086AEB}" presName="tx1" presStyleLbl="revTx" presStyleIdx="0" presStyleCnt="10"/>
      <dgm:spPr/>
      <dgm:t>
        <a:bodyPr/>
        <a:lstStyle/>
        <a:p>
          <a:endParaRPr lang="zh-CN" altLang="en-US"/>
        </a:p>
      </dgm:t>
    </dgm:pt>
    <dgm:pt modelId="{57535700-72D9-4BBD-A067-76DB18CC5DA3}" type="pres">
      <dgm:prSet presAssocID="{91191B9E-EAC4-479D-A352-40D3CE086AEB}" presName="vert1" presStyleCnt="0"/>
      <dgm:spPr/>
    </dgm:pt>
    <dgm:pt modelId="{292D9F7B-DFE7-465B-95A0-152805FAC59B}" type="pres">
      <dgm:prSet presAssocID="{654C3960-ED91-43C9-894C-BE92D1FCF488}" presName="vertSpace2a" presStyleCnt="0"/>
      <dgm:spPr/>
    </dgm:pt>
    <dgm:pt modelId="{82AC780F-F493-47E3-BE72-893F39F0C688}" type="pres">
      <dgm:prSet presAssocID="{654C3960-ED91-43C9-894C-BE92D1FCF488}" presName="horz2" presStyleCnt="0"/>
      <dgm:spPr/>
    </dgm:pt>
    <dgm:pt modelId="{FFF40BF0-7593-4DA5-B3D7-6CE9DBAAD9F7}" type="pres">
      <dgm:prSet presAssocID="{654C3960-ED91-43C9-894C-BE92D1FCF488}" presName="horzSpace2" presStyleCnt="0"/>
      <dgm:spPr/>
    </dgm:pt>
    <dgm:pt modelId="{40E6352D-6CBE-49B5-BB53-CC6E08A0D38A}" type="pres">
      <dgm:prSet presAssocID="{654C3960-ED91-43C9-894C-BE92D1FCF488}" presName="tx2" presStyleLbl="revTx" presStyleIdx="1" presStyleCnt="10"/>
      <dgm:spPr/>
      <dgm:t>
        <a:bodyPr/>
        <a:lstStyle/>
        <a:p>
          <a:endParaRPr lang="zh-CN" altLang="en-US"/>
        </a:p>
      </dgm:t>
    </dgm:pt>
    <dgm:pt modelId="{B89561E2-C096-4BD8-B6EC-D7F5E97FDAC1}" type="pres">
      <dgm:prSet presAssocID="{654C3960-ED91-43C9-894C-BE92D1FCF488}" presName="vert2" presStyleCnt="0"/>
      <dgm:spPr/>
    </dgm:pt>
    <dgm:pt modelId="{FAACE263-38A3-4F3A-9D8F-BDFA630F521A}" type="pres">
      <dgm:prSet presAssocID="{654C3960-ED91-43C9-894C-BE92D1FCF488}" presName="thinLine2b" presStyleLbl="callout" presStyleIdx="0" presStyleCnt="7"/>
      <dgm:spPr/>
    </dgm:pt>
    <dgm:pt modelId="{F8B01A06-A3D9-4331-94A0-A017EFA14085}" type="pres">
      <dgm:prSet presAssocID="{654C3960-ED91-43C9-894C-BE92D1FCF488}" presName="vertSpace2b" presStyleCnt="0"/>
      <dgm:spPr/>
    </dgm:pt>
    <dgm:pt modelId="{D4F764B3-3799-42B0-B9B9-799F97AB1F8A}" type="pres">
      <dgm:prSet presAssocID="{FDA37747-F0D7-414E-97E1-61069A9A2370}" presName="horz2" presStyleCnt="0"/>
      <dgm:spPr/>
    </dgm:pt>
    <dgm:pt modelId="{2F886499-9929-473C-9BD4-8E6DAE47944F}" type="pres">
      <dgm:prSet presAssocID="{FDA37747-F0D7-414E-97E1-61069A9A2370}" presName="horzSpace2" presStyleCnt="0"/>
      <dgm:spPr/>
    </dgm:pt>
    <dgm:pt modelId="{33E53204-2190-4035-86E4-6548B4222087}" type="pres">
      <dgm:prSet presAssocID="{FDA37747-F0D7-414E-97E1-61069A9A2370}" presName="tx2" presStyleLbl="revTx" presStyleIdx="2" presStyleCnt="10"/>
      <dgm:spPr/>
      <dgm:t>
        <a:bodyPr/>
        <a:lstStyle/>
        <a:p>
          <a:endParaRPr lang="zh-CN" altLang="en-US"/>
        </a:p>
      </dgm:t>
    </dgm:pt>
    <dgm:pt modelId="{D5171457-DBB1-4A0E-A914-B69E09DB14CB}" type="pres">
      <dgm:prSet presAssocID="{FDA37747-F0D7-414E-97E1-61069A9A2370}" presName="vert2" presStyleCnt="0"/>
      <dgm:spPr/>
    </dgm:pt>
    <dgm:pt modelId="{65577763-D5B4-4660-A63F-D18D3F32C4EF}" type="pres">
      <dgm:prSet presAssocID="{FDA37747-F0D7-414E-97E1-61069A9A2370}" presName="thinLine2b" presStyleLbl="callout" presStyleIdx="1" presStyleCnt="7"/>
      <dgm:spPr/>
    </dgm:pt>
    <dgm:pt modelId="{66296414-C5E6-4B34-9F9D-B67FEA33541B}" type="pres">
      <dgm:prSet presAssocID="{FDA37747-F0D7-414E-97E1-61069A9A2370}" presName="vertSpace2b" presStyleCnt="0"/>
      <dgm:spPr/>
    </dgm:pt>
    <dgm:pt modelId="{065313BA-9D91-471A-8226-DD7D88C6E5D9}" type="pres">
      <dgm:prSet presAssocID="{2F443993-3229-4DCB-9FE5-4EA327778198}" presName="horz2" presStyleCnt="0"/>
      <dgm:spPr/>
    </dgm:pt>
    <dgm:pt modelId="{0107FA0E-EE03-40EF-9F0F-028851AD649B}" type="pres">
      <dgm:prSet presAssocID="{2F443993-3229-4DCB-9FE5-4EA327778198}" presName="horzSpace2" presStyleCnt="0"/>
      <dgm:spPr/>
    </dgm:pt>
    <dgm:pt modelId="{370AAAA8-47E0-4B6B-B08F-BEA544F9D532}" type="pres">
      <dgm:prSet presAssocID="{2F443993-3229-4DCB-9FE5-4EA327778198}" presName="tx2" presStyleLbl="revTx" presStyleIdx="3" presStyleCnt="10"/>
      <dgm:spPr/>
      <dgm:t>
        <a:bodyPr/>
        <a:lstStyle/>
        <a:p>
          <a:endParaRPr lang="zh-CN" altLang="en-US"/>
        </a:p>
      </dgm:t>
    </dgm:pt>
    <dgm:pt modelId="{2DCC0CB3-1C6C-4028-8C3B-FB9EA6BE0292}" type="pres">
      <dgm:prSet presAssocID="{2F443993-3229-4DCB-9FE5-4EA327778198}" presName="vert2" presStyleCnt="0"/>
      <dgm:spPr/>
    </dgm:pt>
    <dgm:pt modelId="{9AD38B76-98E3-418B-97A1-B471D22993E8}" type="pres">
      <dgm:prSet presAssocID="{2F443993-3229-4DCB-9FE5-4EA327778198}" presName="thinLine2b" presStyleLbl="callout" presStyleIdx="2" presStyleCnt="7"/>
      <dgm:spPr/>
    </dgm:pt>
    <dgm:pt modelId="{F62ABAEE-1CB6-4820-8F60-5A5D93FFF765}" type="pres">
      <dgm:prSet presAssocID="{2F443993-3229-4DCB-9FE5-4EA327778198}" presName="vertSpace2b" presStyleCnt="0"/>
      <dgm:spPr/>
    </dgm:pt>
    <dgm:pt modelId="{592C738E-5CE0-49BE-9762-93DFA9DFFDC1}" type="pres">
      <dgm:prSet presAssocID="{A3BC6818-E807-4A86-BDF4-85C3639A701B}" presName="thickLine" presStyleLbl="alignNode1" presStyleIdx="1" presStyleCnt="3"/>
      <dgm:spPr/>
    </dgm:pt>
    <dgm:pt modelId="{7C140B9D-60B4-48C5-839A-8AFFB447114B}" type="pres">
      <dgm:prSet presAssocID="{A3BC6818-E807-4A86-BDF4-85C3639A701B}" presName="horz1" presStyleCnt="0"/>
      <dgm:spPr/>
    </dgm:pt>
    <dgm:pt modelId="{E9C5FB3E-EC2C-4A67-A2A9-AD298B77F6B8}" type="pres">
      <dgm:prSet presAssocID="{A3BC6818-E807-4A86-BDF4-85C3639A701B}" presName="tx1" presStyleLbl="revTx" presStyleIdx="4" presStyleCnt="10"/>
      <dgm:spPr/>
      <dgm:t>
        <a:bodyPr/>
        <a:lstStyle/>
        <a:p>
          <a:endParaRPr lang="zh-CN" altLang="en-US"/>
        </a:p>
      </dgm:t>
    </dgm:pt>
    <dgm:pt modelId="{02A65804-6DB5-41F1-A31A-CF8CD3A84A23}" type="pres">
      <dgm:prSet presAssocID="{A3BC6818-E807-4A86-BDF4-85C3639A701B}" presName="vert1" presStyleCnt="0"/>
      <dgm:spPr/>
    </dgm:pt>
    <dgm:pt modelId="{9FBA5E8A-3C15-4922-8465-C16AF794444D}" type="pres">
      <dgm:prSet presAssocID="{AB13EF30-28AB-4665-BA4E-45F84668AEE4}" presName="vertSpace2a" presStyleCnt="0"/>
      <dgm:spPr/>
    </dgm:pt>
    <dgm:pt modelId="{A5B1CB47-CD42-49FD-A47A-79CE1972A70F}" type="pres">
      <dgm:prSet presAssocID="{AB13EF30-28AB-4665-BA4E-45F84668AEE4}" presName="horz2" presStyleCnt="0"/>
      <dgm:spPr/>
    </dgm:pt>
    <dgm:pt modelId="{92071264-DD5E-4B60-A2FD-C8349792AEDE}" type="pres">
      <dgm:prSet presAssocID="{AB13EF30-28AB-4665-BA4E-45F84668AEE4}" presName="horzSpace2" presStyleCnt="0"/>
      <dgm:spPr/>
    </dgm:pt>
    <dgm:pt modelId="{7859BC65-5815-4714-8A1E-30903F80B0C1}" type="pres">
      <dgm:prSet presAssocID="{AB13EF30-28AB-4665-BA4E-45F84668AEE4}" presName="tx2" presStyleLbl="revTx" presStyleIdx="5" presStyleCnt="10"/>
      <dgm:spPr/>
      <dgm:t>
        <a:bodyPr/>
        <a:lstStyle/>
        <a:p>
          <a:endParaRPr lang="zh-CN" altLang="en-US"/>
        </a:p>
      </dgm:t>
    </dgm:pt>
    <dgm:pt modelId="{338998F9-7BD6-4EDF-9C0A-1B38F2D44E7E}" type="pres">
      <dgm:prSet presAssocID="{AB13EF30-28AB-4665-BA4E-45F84668AEE4}" presName="vert2" presStyleCnt="0"/>
      <dgm:spPr/>
    </dgm:pt>
    <dgm:pt modelId="{80B1ABCD-2943-44B5-9DC5-DBBC61986B6C}" type="pres">
      <dgm:prSet presAssocID="{AB13EF30-28AB-4665-BA4E-45F84668AEE4}" presName="thinLine2b" presStyleLbl="callout" presStyleIdx="3" presStyleCnt="7"/>
      <dgm:spPr/>
    </dgm:pt>
    <dgm:pt modelId="{17853E29-82A2-41A4-BCFB-DED197657553}" type="pres">
      <dgm:prSet presAssocID="{AB13EF30-28AB-4665-BA4E-45F84668AEE4}" presName="vertSpace2b" presStyleCnt="0"/>
      <dgm:spPr/>
    </dgm:pt>
    <dgm:pt modelId="{76183C9D-BF01-4121-8B2A-4FD00D0493BD}" type="pres">
      <dgm:prSet presAssocID="{63DA6CAB-13B0-46DD-BBF2-63C41A0E69EB}" presName="horz2" presStyleCnt="0"/>
      <dgm:spPr/>
    </dgm:pt>
    <dgm:pt modelId="{A9C88F25-5505-4AE0-80FB-45A02FBEA59C}" type="pres">
      <dgm:prSet presAssocID="{63DA6CAB-13B0-46DD-BBF2-63C41A0E69EB}" presName="horzSpace2" presStyleCnt="0"/>
      <dgm:spPr/>
    </dgm:pt>
    <dgm:pt modelId="{E72D42A6-4400-4DA8-A04B-88BFD3760A92}" type="pres">
      <dgm:prSet presAssocID="{63DA6CAB-13B0-46DD-BBF2-63C41A0E69EB}" presName="tx2" presStyleLbl="revTx" presStyleIdx="6" presStyleCnt="10"/>
      <dgm:spPr/>
      <dgm:t>
        <a:bodyPr/>
        <a:lstStyle/>
        <a:p>
          <a:endParaRPr lang="zh-CN" altLang="en-US"/>
        </a:p>
      </dgm:t>
    </dgm:pt>
    <dgm:pt modelId="{24C7AEAC-CB81-4CF9-922A-8FB4BBC576FF}" type="pres">
      <dgm:prSet presAssocID="{63DA6CAB-13B0-46DD-BBF2-63C41A0E69EB}" presName="vert2" presStyleCnt="0"/>
      <dgm:spPr/>
    </dgm:pt>
    <dgm:pt modelId="{46F7B12F-F556-4167-A5E2-5A87B1A260F9}" type="pres">
      <dgm:prSet presAssocID="{63DA6CAB-13B0-46DD-BBF2-63C41A0E69EB}" presName="thinLine2b" presStyleLbl="callout" presStyleIdx="4" presStyleCnt="7"/>
      <dgm:spPr/>
    </dgm:pt>
    <dgm:pt modelId="{2E7D7D87-8C93-4F80-A495-2B5B80C1C75C}" type="pres">
      <dgm:prSet presAssocID="{63DA6CAB-13B0-46DD-BBF2-63C41A0E69EB}" presName="vertSpace2b" presStyleCnt="0"/>
      <dgm:spPr/>
    </dgm:pt>
    <dgm:pt modelId="{9BA6CA85-409E-446A-ABF7-786C5808A1DF}" type="pres">
      <dgm:prSet presAssocID="{1582D041-7A49-41C3-B0C9-142FFAB1F7AB}" presName="thickLine" presStyleLbl="alignNode1" presStyleIdx="2" presStyleCnt="3"/>
      <dgm:spPr/>
    </dgm:pt>
    <dgm:pt modelId="{324B809A-75EA-4B2A-BA9A-10A29B5805D9}" type="pres">
      <dgm:prSet presAssocID="{1582D041-7A49-41C3-B0C9-142FFAB1F7AB}" presName="horz1" presStyleCnt="0"/>
      <dgm:spPr/>
    </dgm:pt>
    <dgm:pt modelId="{F2DDF867-BA8C-4E78-AFBB-B6CF11AD0863}" type="pres">
      <dgm:prSet presAssocID="{1582D041-7A49-41C3-B0C9-142FFAB1F7AB}" presName="tx1" presStyleLbl="revTx" presStyleIdx="7" presStyleCnt="10"/>
      <dgm:spPr/>
      <dgm:t>
        <a:bodyPr/>
        <a:lstStyle/>
        <a:p>
          <a:endParaRPr lang="zh-CN" altLang="en-US"/>
        </a:p>
      </dgm:t>
    </dgm:pt>
    <dgm:pt modelId="{8BE64925-1D4A-4D8F-8644-9D9021815A38}" type="pres">
      <dgm:prSet presAssocID="{1582D041-7A49-41C3-B0C9-142FFAB1F7AB}" presName="vert1" presStyleCnt="0"/>
      <dgm:spPr/>
    </dgm:pt>
    <dgm:pt modelId="{1B7133FB-C12B-4355-B36F-8350FA1E61BB}" type="pres">
      <dgm:prSet presAssocID="{EF17A8DB-5AEE-4523-8EB9-A2BA13F5DA19}" presName="vertSpace2a" presStyleCnt="0"/>
      <dgm:spPr/>
    </dgm:pt>
    <dgm:pt modelId="{3CAFB0F8-9244-4117-8D08-58F884A3ED01}" type="pres">
      <dgm:prSet presAssocID="{EF17A8DB-5AEE-4523-8EB9-A2BA13F5DA19}" presName="horz2" presStyleCnt="0"/>
      <dgm:spPr/>
    </dgm:pt>
    <dgm:pt modelId="{D48B2802-65C6-4FFB-8B12-F7C43C6255A0}" type="pres">
      <dgm:prSet presAssocID="{EF17A8DB-5AEE-4523-8EB9-A2BA13F5DA19}" presName="horzSpace2" presStyleCnt="0"/>
      <dgm:spPr/>
    </dgm:pt>
    <dgm:pt modelId="{2CF42CCE-BE6A-4401-853C-740D533B026B}" type="pres">
      <dgm:prSet presAssocID="{EF17A8DB-5AEE-4523-8EB9-A2BA13F5DA19}" presName="tx2" presStyleLbl="revTx" presStyleIdx="8" presStyleCnt="10"/>
      <dgm:spPr/>
      <dgm:t>
        <a:bodyPr/>
        <a:lstStyle/>
        <a:p>
          <a:endParaRPr lang="zh-CN" altLang="en-US"/>
        </a:p>
      </dgm:t>
    </dgm:pt>
    <dgm:pt modelId="{5EDB9DA3-0C03-46E4-9546-C5CDD9274768}" type="pres">
      <dgm:prSet presAssocID="{EF17A8DB-5AEE-4523-8EB9-A2BA13F5DA19}" presName="vert2" presStyleCnt="0"/>
      <dgm:spPr/>
    </dgm:pt>
    <dgm:pt modelId="{D2700EB6-482B-4A9D-9DEB-CA162F478311}" type="pres">
      <dgm:prSet presAssocID="{EF17A8DB-5AEE-4523-8EB9-A2BA13F5DA19}" presName="thinLine2b" presStyleLbl="callout" presStyleIdx="5" presStyleCnt="7"/>
      <dgm:spPr/>
    </dgm:pt>
    <dgm:pt modelId="{CFEE60EC-9B25-4541-AA13-49F1D70A28FC}" type="pres">
      <dgm:prSet presAssocID="{EF17A8DB-5AEE-4523-8EB9-A2BA13F5DA19}" presName="vertSpace2b" presStyleCnt="0"/>
      <dgm:spPr/>
    </dgm:pt>
    <dgm:pt modelId="{89D5F291-2375-49EC-9176-7C332B06D127}" type="pres">
      <dgm:prSet presAssocID="{BB812E4C-5180-4910-9AED-0C17E6D2DAE3}" presName="horz2" presStyleCnt="0"/>
      <dgm:spPr/>
    </dgm:pt>
    <dgm:pt modelId="{FD9E352F-2E26-4CBD-ABB5-62CF4E3FCD26}" type="pres">
      <dgm:prSet presAssocID="{BB812E4C-5180-4910-9AED-0C17E6D2DAE3}" presName="horzSpace2" presStyleCnt="0"/>
      <dgm:spPr/>
    </dgm:pt>
    <dgm:pt modelId="{66FBE084-BF51-4458-8DFF-AB8722C5BD16}" type="pres">
      <dgm:prSet presAssocID="{BB812E4C-5180-4910-9AED-0C17E6D2DAE3}" presName="tx2" presStyleLbl="revTx" presStyleIdx="9" presStyleCnt="10"/>
      <dgm:spPr/>
      <dgm:t>
        <a:bodyPr/>
        <a:lstStyle/>
        <a:p>
          <a:endParaRPr lang="zh-CN" altLang="en-US"/>
        </a:p>
      </dgm:t>
    </dgm:pt>
    <dgm:pt modelId="{C116D8DB-AB8B-4DF0-8FAB-FFEABAA91F28}" type="pres">
      <dgm:prSet presAssocID="{BB812E4C-5180-4910-9AED-0C17E6D2DAE3}" presName="vert2" presStyleCnt="0"/>
      <dgm:spPr/>
    </dgm:pt>
    <dgm:pt modelId="{552E05B3-BCA4-451C-9E62-BE2CFDE8D117}" type="pres">
      <dgm:prSet presAssocID="{BB812E4C-5180-4910-9AED-0C17E6D2DAE3}" presName="thinLine2b" presStyleLbl="callout" presStyleIdx="6" presStyleCnt="7"/>
      <dgm:spPr/>
    </dgm:pt>
    <dgm:pt modelId="{AEDE1D42-B8C7-4EA5-A1D3-180841F4CF00}" type="pres">
      <dgm:prSet presAssocID="{BB812E4C-5180-4910-9AED-0C17E6D2DAE3}" presName="vertSpace2b" presStyleCnt="0"/>
      <dgm:spPr/>
    </dgm:pt>
  </dgm:ptLst>
  <dgm:cxnLst>
    <dgm:cxn modelId="{42AB89CC-9FE3-468F-85D5-D65F3DBEB320}" srcId="{1582D041-7A49-41C3-B0C9-142FFAB1F7AB}" destId="{EF17A8DB-5AEE-4523-8EB9-A2BA13F5DA19}" srcOrd="0" destOrd="0" parTransId="{2631F302-1DB6-4308-8C0B-A6EDEEF5F7EE}" sibTransId="{D5EA8473-EC84-40EC-83A9-E47165E57E0B}"/>
    <dgm:cxn modelId="{AE2F179B-6A58-41F2-B386-FD43B78EE41E}" type="presOf" srcId="{A3BC6818-E807-4A86-BDF4-85C3639A701B}" destId="{E9C5FB3E-EC2C-4A67-A2A9-AD298B77F6B8}" srcOrd="0" destOrd="0" presId="urn:microsoft.com/office/officeart/2008/layout/LinedList"/>
    <dgm:cxn modelId="{A1054418-AAAF-47FB-8299-39E9AFD53EA2}" srcId="{91191B9E-EAC4-479D-A352-40D3CE086AEB}" destId="{2F443993-3229-4DCB-9FE5-4EA327778198}" srcOrd="2" destOrd="0" parTransId="{D4C4BAAE-404B-4B69-A9C0-039486CDB451}" sibTransId="{16156FF7-91DC-4DF7-AEF7-07792D478192}"/>
    <dgm:cxn modelId="{D7CC9F36-A051-44A2-9795-25A7222334DE}" type="presOf" srcId="{EF17A8DB-5AEE-4523-8EB9-A2BA13F5DA19}" destId="{2CF42CCE-BE6A-4401-853C-740D533B026B}" srcOrd="0" destOrd="0" presId="urn:microsoft.com/office/officeart/2008/layout/LinedList"/>
    <dgm:cxn modelId="{45D075C3-40D5-42B8-8CFA-2D99C48A52BC}" srcId="{A3BC6818-E807-4A86-BDF4-85C3639A701B}" destId="{AB13EF30-28AB-4665-BA4E-45F84668AEE4}" srcOrd="0" destOrd="0" parTransId="{F9F42E0B-CDFF-4B50-BDF3-89B996B702B5}" sibTransId="{7DC65C72-FD7D-4C55-86BF-5E17C0DE507E}"/>
    <dgm:cxn modelId="{82773F50-D81C-42A2-B90A-19E9506066E5}" srcId="{91191B9E-EAC4-479D-A352-40D3CE086AEB}" destId="{FDA37747-F0D7-414E-97E1-61069A9A2370}" srcOrd="1" destOrd="0" parTransId="{7BA74656-ADC5-422A-9EC7-D48919558DCA}" sibTransId="{CA3FDF00-DA11-4069-A24A-28AB5D66DAC4}"/>
    <dgm:cxn modelId="{C104E22C-B3B4-40AE-B06E-95F700207B9A}" type="presOf" srcId="{AB13EF30-28AB-4665-BA4E-45F84668AEE4}" destId="{7859BC65-5815-4714-8A1E-30903F80B0C1}" srcOrd="0" destOrd="0" presId="urn:microsoft.com/office/officeart/2008/layout/LinedList"/>
    <dgm:cxn modelId="{C47A0139-372E-4E9F-B093-651BAE4AAE86}" type="presOf" srcId="{63DA6CAB-13B0-46DD-BBF2-63C41A0E69EB}" destId="{E72D42A6-4400-4DA8-A04B-88BFD3760A92}" srcOrd="0" destOrd="0" presId="urn:microsoft.com/office/officeart/2008/layout/LinedList"/>
    <dgm:cxn modelId="{92CD5344-23CC-4496-850C-F376030CA46E}" type="presOf" srcId="{654C3960-ED91-43C9-894C-BE92D1FCF488}" destId="{40E6352D-6CBE-49B5-BB53-CC6E08A0D38A}" srcOrd="0" destOrd="0" presId="urn:microsoft.com/office/officeart/2008/layout/LinedList"/>
    <dgm:cxn modelId="{690D7358-3027-4603-9BE6-A49BCB85D809}" srcId="{91191B9E-EAC4-479D-A352-40D3CE086AEB}" destId="{654C3960-ED91-43C9-894C-BE92D1FCF488}" srcOrd="0" destOrd="0" parTransId="{CB69133C-093E-4634-9BC8-BB8096D364E3}" sibTransId="{13E515D8-95C2-4001-A96A-63749AB21E4A}"/>
    <dgm:cxn modelId="{CEF4574F-E249-4AEA-8109-3B84B2ED974F}" type="presOf" srcId="{102280A2-79F6-4EB2-991B-47A3EB6017DC}" destId="{909504B6-C7AC-4538-81A0-82D655F2E6F3}" srcOrd="0" destOrd="0" presId="urn:microsoft.com/office/officeart/2008/layout/LinedList"/>
    <dgm:cxn modelId="{A502354A-7A2B-47B3-8E6C-71EE493407F0}" type="presOf" srcId="{FDA37747-F0D7-414E-97E1-61069A9A2370}" destId="{33E53204-2190-4035-86E4-6548B4222087}" srcOrd="0" destOrd="0" presId="urn:microsoft.com/office/officeart/2008/layout/LinedList"/>
    <dgm:cxn modelId="{416F0E57-4EBD-40CA-8973-D07F8F32170C}" srcId="{102280A2-79F6-4EB2-991B-47A3EB6017DC}" destId="{1582D041-7A49-41C3-B0C9-142FFAB1F7AB}" srcOrd="2" destOrd="0" parTransId="{7A67E28B-5F64-4A06-A36C-1D318CC52139}" sibTransId="{2BC77BC1-59FD-4F7F-8FDF-A4F16CA4F48F}"/>
    <dgm:cxn modelId="{BA1C9932-CCBD-4F1E-8A2C-0C6EB5111DE1}" type="presOf" srcId="{2F443993-3229-4DCB-9FE5-4EA327778198}" destId="{370AAAA8-47E0-4B6B-B08F-BEA544F9D532}" srcOrd="0" destOrd="0" presId="urn:microsoft.com/office/officeart/2008/layout/LinedList"/>
    <dgm:cxn modelId="{71894F34-C664-4C2F-AB7E-C0D155450DF2}" type="presOf" srcId="{BB812E4C-5180-4910-9AED-0C17E6D2DAE3}" destId="{66FBE084-BF51-4458-8DFF-AB8722C5BD16}" srcOrd="0" destOrd="0" presId="urn:microsoft.com/office/officeart/2008/layout/LinedList"/>
    <dgm:cxn modelId="{0705D9B4-3EB9-48E7-89ED-FC5E5C2EAADC}" srcId="{1582D041-7A49-41C3-B0C9-142FFAB1F7AB}" destId="{BB812E4C-5180-4910-9AED-0C17E6D2DAE3}" srcOrd="1" destOrd="0" parTransId="{A50158E2-7F8C-48EB-957B-30DA84542D8B}" sibTransId="{C4F5202F-DC1F-4B82-BEC2-FCB7AFD3EDED}"/>
    <dgm:cxn modelId="{0F43A974-1B21-4100-A2DD-8BF8B216DA3F}" type="presOf" srcId="{1582D041-7A49-41C3-B0C9-142FFAB1F7AB}" destId="{F2DDF867-BA8C-4E78-AFBB-B6CF11AD0863}" srcOrd="0" destOrd="0" presId="urn:microsoft.com/office/officeart/2008/layout/LinedList"/>
    <dgm:cxn modelId="{3DEBBF6F-E72D-4D31-8AE6-F3A933485472}" srcId="{A3BC6818-E807-4A86-BDF4-85C3639A701B}" destId="{63DA6CAB-13B0-46DD-BBF2-63C41A0E69EB}" srcOrd="1" destOrd="0" parTransId="{78F64553-3558-4738-9D2C-8E6D3D311602}" sibTransId="{147321AC-BECE-404D-B7E6-F51F8F7E3E6E}"/>
    <dgm:cxn modelId="{9D226F87-9EAC-4852-B26E-30560A9D1339}" type="presOf" srcId="{91191B9E-EAC4-479D-A352-40D3CE086AEB}" destId="{74345A35-AEAC-4B07-9906-7BC534279785}" srcOrd="0" destOrd="0" presId="urn:microsoft.com/office/officeart/2008/layout/LinedList"/>
    <dgm:cxn modelId="{03B4DCF0-DA2C-455A-957A-819070DCE7A6}" srcId="{102280A2-79F6-4EB2-991B-47A3EB6017DC}" destId="{A3BC6818-E807-4A86-BDF4-85C3639A701B}" srcOrd="1" destOrd="0" parTransId="{FAB66B96-8598-4D88-9D0E-DB7EB57F3FEF}" sibTransId="{6EC4C43D-CC59-4101-B393-5E95491C7267}"/>
    <dgm:cxn modelId="{0E1E2821-44A6-4900-B0CD-F2EBD379F0F2}" srcId="{102280A2-79F6-4EB2-991B-47A3EB6017DC}" destId="{91191B9E-EAC4-479D-A352-40D3CE086AEB}" srcOrd="0" destOrd="0" parTransId="{8E89920D-B7C1-4310-98D7-BBB7F6E1C200}" sibTransId="{BB058617-5D82-428A-B112-863860A467F5}"/>
    <dgm:cxn modelId="{7E873E47-3D5A-4C76-A9EC-7A722DF2416C}" type="presParOf" srcId="{909504B6-C7AC-4538-81A0-82D655F2E6F3}" destId="{1114B11A-452C-4BA2-BAAA-6A26B5962E7F}" srcOrd="0" destOrd="0" presId="urn:microsoft.com/office/officeart/2008/layout/LinedList"/>
    <dgm:cxn modelId="{932646DC-39BA-40F8-BC4D-0EFCA2111B6E}" type="presParOf" srcId="{909504B6-C7AC-4538-81A0-82D655F2E6F3}" destId="{87A5DE8C-3DD1-4C7A-8A5F-03F7DADD8516}" srcOrd="1" destOrd="0" presId="urn:microsoft.com/office/officeart/2008/layout/LinedList"/>
    <dgm:cxn modelId="{953AFDB1-4CD6-40C5-B877-5EE3A04A6571}" type="presParOf" srcId="{87A5DE8C-3DD1-4C7A-8A5F-03F7DADD8516}" destId="{74345A35-AEAC-4B07-9906-7BC534279785}" srcOrd="0" destOrd="0" presId="urn:microsoft.com/office/officeart/2008/layout/LinedList"/>
    <dgm:cxn modelId="{45785DE1-0A5D-42FD-A453-11F60F5EF78D}" type="presParOf" srcId="{87A5DE8C-3DD1-4C7A-8A5F-03F7DADD8516}" destId="{57535700-72D9-4BBD-A067-76DB18CC5DA3}" srcOrd="1" destOrd="0" presId="urn:microsoft.com/office/officeart/2008/layout/LinedList"/>
    <dgm:cxn modelId="{A9A6D8EC-BE63-4A2C-BE5F-C629403D49BB}" type="presParOf" srcId="{57535700-72D9-4BBD-A067-76DB18CC5DA3}" destId="{292D9F7B-DFE7-465B-95A0-152805FAC59B}" srcOrd="0" destOrd="0" presId="urn:microsoft.com/office/officeart/2008/layout/LinedList"/>
    <dgm:cxn modelId="{ABA8135C-BF31-4A55-82B4-35DCC860DD15}" type="presParOf" srcId="{57535700-72D9-4BBD-A067-76DB18CC5DA3}" destId="{82AC780F-F493-47E3-BE72-893F39F0C688}" srcOrd="1" destOrd="0" presId="urn:microsoft.com/office/officeart/2008/layout/LinedList"/>
    <dgm:cxn modelId="{CAC38AE3-D8A1-4EA1-A3ED-9FAADDBB57BB}" type="presParOf" srcId="{82AC780F-F493-47E3-BE72-893F39F0C688}" destId="{FFF40BF0-7593-4DA5-B3D7-6CE9DBAAD9F7}" srcOrd="0" destOrd="0" presId="urn:microsoft.com/office/officeart/2008/layout/LinedList"/>
    <dgm:cxn modelId="{125B0F2F-45D9-4E9A-A1A0-CA8D9B97B0A4}" type="presParOf" srcId="{82AC780F-F493-47E3-BE72-893F39F0C688}" destId="{40E6352D-6CBE-49B5-BB53-CC6E08A0D38A}" srcOrd="1" destOrd="0" presId="urn:microsoft.com/office/officeart/2008/layout/LinedList"/>
    <dgm:cxn modelId="{1CCD2882-1D52-480F-965B-0AAF47A659D6}" type="presParOf" srcId="{82AC780F-F493-47E3-BE72-893F39F0C688}" destId="{B89561E2-C096-4BD8-B6EC-D7F5E97FDAC1}" srcOrd="2" destOrd="0" presId="urn:microsoft.com/office/officeart/2008/layout/LinedList"/>
    <dgm:cxn modelId="{71CF2E4B-51AA-467A-9064-AA27602A4596}" type="presParOf" srcId="{57535700-72D9-4BBD-A067-76DB18CC5DA3}" destId="{FAACE263-38A3-4F3A-9D8F-BDFA630F521A}" srcOrd="2" destOrd="0" presId="urn:microsoft.com/office/officeart/2008/layout/LinedList"/>
    <dgm:cxn modelId="{B3738A48-212F-48E7-9A69-F68BB8B7EFC8}" type="presParOf" srcId="{57535700-72D9-4BBD-A067-76DB18CC5DA3}" destId="{F8B01A06-A3D9-4331-94A0-A017EFA14085}" srcOrd="3" destOrd="0" presId="urn:microsoft.com/office/officeart/2008/layout/LinedList"/>
    <dgm:cxn modelId="{C21749B6-60E8-43CD-8AB6-A9FCAEEC5C8C}" type="presParOf" srcId="{57535700-72D9-4BBD-A067-76DB18CC5DA3}" destId="{D4F764B3-3799-42B0-B9B9-799F97AB1F8A}" srcOrd="4" destOrd="0" presId="urn:microsoft.com/office/officeart/2008/layout/LinedList"/>
    <dgm:cxn modelId="{12379357-DBC3-4260-BBBA-BBFAB3F75A35}" type="presParOf" srcId="{D4F764B3-3799-42B0-B9B9-799F97AB1F8A}" destId="{2F886499-9929-473C-9BD4-8E6DAE47944F}" srcOrd="0" destOrd="0" presId="urn:microsoft.com/office/officeart/2008/layout/LinedList"/>
    <dgm:cxn modelId="{6684BB3E-DF8F-4052-8FCE-F9FABB4C2FE5}" type="presParOf" srcId="{D4F764B3-3799-42B0-B9B9-799F97AB1F8A}" destId="{33E53204-2190-4035-86E4-6548B4222087}" srcOrd="1" destOrd="0" presId="urn:microsoft.com/office/officeart/2008/layout/LinedList"/>
    <dgm:cxn modelId="{FB969F8D-AE45-4CFB-A1AC-E39C3D84AB3D}" type="presParOf" srcId="{D4F764B3-3799-42B0-B9B9-799F97AB1F8A}" destId="{D5171457-DBB1-4A0E-A914-B69E09DB14CB}" srcOrd="2" destOrd="0" presId="urn:microsoft.com/office/officeart/2008/layout/LinedList"/>
    <dgm:cxn modelId="{E06928E5-38C7-4297-B9C8-50B945C3E8CD}" type="presParOf" srcId="{57535700-72D9-4BBD-A067-76DB18CC5DA3}" destId="{65577763-D5B4-4660-A63F-D18D3F32C4EF}" srcOrd="5" destOrd="0" presId="urn:microsoft.com/office/officeart/2008/layout/LinedList"/>
    <dgm:cxn modelId="{A02F68D4-014B-412D-A79E-D368BC353F03}" type="presParOf" srcId="{57535700-72D9-4BBD-A067-76DB18CC5DA3}" destId="{66296414-C5E6-4B34-9F9D-B67FEA33541B}" srcOrd="6" destOrd="0" presId="urn:microsoft.com/office/officeart/2008/layout/LinedList"/>
    <dgm:cxn modelId="{50BCE76C-9C54-40BE-8C3F-5AAE1E4A54BA}" type="presParOf" srcId="{57535700-72D9-4BBD-A067-76DB18CC5DA3}" destId="{065313BA-9D91-471A-8226-DD7D88C6E5D9}" srcOrd="7" destOrd="0" presId="urn:microsoft.com/office/officeart/2008/layout/LinedList"/>
    <dgm:cxn modelId="{2E3ADA50-05BA-4DC7-AAE8-45B1205906BD}" type="presParOf" srcId="{065313BA-9D91-471A-8226-DD7D88C6E5D9}" destId="{0107FA0E-EE03-40EF-9F0F-028851AD649B}" srcOrd="0" destOrd="0" presId="urn:microsoft.com/office/officeart/2008/layout/LinedList"/>
    <dgm:cxn modelId="{221D9511-7A5B-4C79-81DB-3DDC6ABABFAC}" type="presParOf" srcId="{065313BA-9D91-471A-8226-DD7D88C6E5D9}" destId="{370AAAA8-47E0-4B6B-B08F-BEA544F9D532}" srcOrd="1" destOrd="0" presId="urn:microsoft.com/office/officeart/2008/layout/LinedList"/>
    <dgm:cxn modelId="{F71C0565-4BBF-4ECE-BFA2-ACFD2F40FDCD}" type="presParOf" srcId="{065313BA-9D91-471A-8226-DD7D88C6E5D9}" destId="{2DCC0CB3-1C6C-4028-8C3B-FB9EA6BE0292}" srcOrd="2" destOrd="0" presId="urn:microsoft.com/office/officeart/2008/layout/LinedList"/>
    <dgm:cxn modelId="{CBC741C2-D49B-4988-9BAA-10748FACBC35}" type="presParOf" srcId="{57535700-72D9-4BBD-A067-76DB18CC5DA3}" destId="{9AD38B76-98E3-418B-97A1-B471D22993E8}" srcOrd="8" destOrd="0" presId="urn:microsoft.com/office/officeart/2008/layout/LinedList"/>
    <dgm:cxn modelId="{7F5C7C5A-90E7-4D47-868A-A525F50A8BFF}" type="presParOf" srcId="{57535700-72D9-4BBD-A067-76DB18CC5DA3}" destId="{F62ABAEE-1CB6-4820-8F60-5A5D93FFF765}" srcOrd="9" destOrd="0" presId="urn:microsoft.com/office/officeart/2008/layout/LinedList"/>
    <dgm:cxn modelId="{A2866B28-E3DE-40AB-9CC6-18C9E67D0D19}" type="presParOf" srcId="{909504B6-C7AC-4538-81A0-82D655F2E6F3}" destId="{592C738E-5CE0-49BE-9762-93DFA9DFFDC1}" srcOrd="2" destOrd="0" presId="urn:microsoft.com/office/officeart/2008/layout/LinedList"/>
    <dgm:cxn modelId="{A7DFFB4F-1703-4A38-98DD-10D121E7F2A7}" type="presParOf" srcId="{909504B6-C7AC-4538-81A0-82D655F2E6F3}" destId="{7C140B9D-60B4-48C5-839A-8AFFB447114B}" srcOrd="3" destOrd="0" presId="urn:microsoft.com/office/officeart/2008/layout/LinedList"/>
    <dgm:cxn modelId="{8DFCC7D3-57F3-47C5-9857-5EB31386121F}" type="presParOf" srcId="{7C140B9D-60B4-48C5-839A-8AFFB447114B}" destId="{E9C5FB3E-EC2C-4A67-A2A9-AD298B77F6B8}" srcOrd="0" destOrd="0" presId="urn:microsoft.com/office/officeart/2008/layout/LinedList"/>
    <dgm:cxn modelId="{75E6E3B8-1B08-4ED3-8112-463EB0AB1533}" type="presParOf" srcId="{7C140B9D-60B4-48C5-839A-8AFFB447114B}" destId="{02A65804-6DB5-41F1-A31A-CF8CD3A84A23}" srcOrd="1" destOrd="0" presId="urn:microsoft.com/office/officeart/2008/layout/LinedList"/>
    <dgm:cxn modelId="{8BE13463-B086-4CD4-88D6-057AE2D008C4}" type="presParOf" srcId="{02A65804-6DB5-41F1-A31A-CF8CD3A84A23}" destId="{9FBA5E8A-3C15-4922-8465-C16AF794444D}" srcOrd="0" destOrd="0" presId="urn:microsoft.com/office/officeart/2008/layout/LinedList"/>
    <dgm:cxn modelId="{74EE83EA-3EF9-4589-9A20-B5228A6241A3}" type="presParOf" srcId="{02A65804-6DB5-41F1-A31A-CF8CD3A84A23}" destId="{A5B1CB47-CD42-49FD-A47A-79CE1972A70F}" srcOrd="1" destOrd="0" presId="urn:microsoft.com/office/officeart/2008/layout/LinedList"/>
    <dgm:cxn modelId="{7CC50C61-2BE0-4C92-AC09-C1268A2049D2}" type="presParOf" srcId="{A5B1CB47-CD42-49FD-A47A-79CE1972A70F}" destId="{92071264-DD5E-4B60-A2FD-C8349792AEDE}" srcOrd="0" destOrd="0" presId="urn:microsoft.com/office/officeart/2008/layout/LinedList"/>
    <dgm:cxn modelId="{FD28C64D-0EF8-4DB3-B02A-78DB7346FD56}" type="presParOf" srcId="{A5B1CB47-CD42-49FD-A47A-79CE1972A70F}" destId="{7859BC65-5815-4714-8A1E-30903F80B0C1}" srcOrd="1" destOrd="0" presId="urn:microsoft.com/office/officeart/2008/layout/LinedList"/>
    <dgm:cxn modelId="{ADA32246-33C1-4685-B747-A1E7B76AF1B6}" type="presParOf" srcId="{A5B1CB47-CD42-49FD-A47A-79CE1972A70F}" destId="{338998F9-7BD6-4EDF-9C0A-1B38F2D44E7E}" srcOrd="2" destOrd="0" presId="urn:microsoft.com/office/officeart/2008/layout/LinedList"/>
    <dgm:cxn modelId="{47FE2EAF-F438-4900-8D67-5324F1C0E121}" type="presParOf" srcId="{02A65804-6DB5-41F1-A31A-CF8CD3A84A23}" destId="{80B1ABCD-2943-44B5-9DC5-DBBC61986B6C}" srcOrd="2" destOrd="0" presId="urn:microsoft.com/office/officeart/2008/layout/LinedList"/>
    <dgm:cxn modelId="{12C3065A-E659-407F-BA86-159572393807}" type="presParOf" srcId="{02A65804-6DB5-41F1-A31A-CF8CD3A84A23}" destId="{17853E29-82A2-41A4-BCFB-DED197657553}" srcOrd="3" destOrd="0" presId="urn:microsoft.com/office/officeart/2008/layout/LinedList"/>
    <dgm:cxn modelId="{D4577899-CCB6-412A-A5BB-361A0A9D20B0}" type="presParOf" srcId="{02A65804-6DB5-41F1-A31A-CF8CD3A84A23}" destId="{76183C9D-BF01-4121-8B2A-4FD00D0493BD}" srcOrd="4" destOrd="0" presId="urn:microsoft.com/office/officeart/2008/layout/LinedList"/>
    <dgm:cxn modelId="{17A11240-2E39-4C31-9FC6-854E455099A5}" type="presParOf" srcId="{76183C9D-BF01-4121-8B2A-4FD00D0493BD}" destId="{A9C88F25-5505-4AE0-80FB-45A02FBEA59C}" srcOrd="0" destOrd="0" presId="urn:microsoft.com/office/officeart/2008/layout/LinedList"/>
    <dgm:cxn modelId="{A39CEEB6-34C1-4A9B-BF34-2EC419FD03C9}" type="presParOf" srcId="{76183C9D-BF01-4121-8B2A-4FD00D0493BD}" destId="{E72D42A6-4400-4DA8-A04B-88BFD3760A92}" srcOrd="1" destOrd="0" presId="urn:microsoft.com/office/officeart/2008/layout/LinedList"/>
    <dgm:cxn modelId="{23265C24-8D26-4D5A-B7B2-E330863014C3}" type="presParOf" srcId="{76183C9D-BF01-4121-8B2A-4FD00D0493BD}" destId="{24C7AEAC-CB81-4CF9-922A-8FB4BBC576FF}" srcOrd="2" destOrd="0" presId="urn:microsoft.com/office/officeart/2008/layout/LinedList"/>
    <dgm:cxn modelId="{3EEB2724-4895-49B3-A827-09A13C28C5A8}" type="presParOf" srcId="{02A65804-6DB5-41F1-A31A-CF8CD3A84A23}" destId="{46F7B12F-F556-4167-A5E2-5A87B1A260F9}" srcOrd="5" destOrd="0" presId="urn:microsoft.com/office/officeart/2008/layout/LinedList"/>
    <dgm:cxn modelId="{BAFC0F4F-EE05-419B-91D9-905944EF078F}" type="presParOf" srcId="{02A65804-6DB5-41F1-A31A-CF8CD3A84A23}" destId="{2E7D7D87-8C93-4F80-A495-2B5B80C1C75C}" srcOrd="6" destOrd="0" presId="urn:microsoft.com/office/officeart/2008/layout/LinedList"/>
    <dgm:cxn modelId="{42C67E88-D6DA-40C9-90CB-9758F56A4665}" type="presParOf" srcId="{909504B6-C7AC-4538-81A0-82D655F2E6F3}" destId="{9BA6CA85-409E-446A-ABF7-786C5808A1DF}" srcOrd="4" destOrd="0" presId="urn:microsoft.com/office/officeart/2008/layout/LinedList"/>
    <dgm:cxn modelId="{F0BF4FCC-9536-47BB-AF27-723B21BCEE69}" type="presParOf" srcId="{909504B6-C7AC-4538-81A0-82D655F2E6F3}" destId="{324B809A-75EA-4B2A-BA9A-10A29B5805D9}" srcOrd="5" destOrd="0" presId="urn:microsoft.com/office/officeart/2008/layout/LinedList"/>
    <dgm:cxn modelId="{4CF6A29B-E826-4AAB-A24C-AA910DFA84AB}" type="presParOf" srcId="{324B809A-75EA-4B2A-BA9A-10A29B5805D9}" destId="{F2DDF867-BA8C-4E78-AFBB-B6CF11AD0863}" srcOrd="0" destOrd="0" presId="urn:microsoft.com/office/officeart/2008/layout/LinedList"/>
    <dgm:cxn modelId="{7E1ED7E5-9FF7-45E4-A290-8BE16B20FC9C}" type="presParOf" srcId="{324B809A-75EA-4B2A-BA9A-10A29B5805D9}" destId="{8BE64925-1D4A-4D8F-8644-9D9021815A38}" srcOrd="1" destOrd="0" presId="urn:microsoft.com/office/officeart/2008/layout/LinedList"/>
    <dgm:cxn modelId="{405DE080-D516-408E-8C24-72AF97C880A4}" type="presParOf" srcId="{8BE64925-1D4A-4D8F-8644-9D9021815A38}" destId="{1B7133FB-C12B-4355-B36F-8350FA1E61BB}" srcOrd="0" destOrd="0" presId="urn:microsoft.com/office/officeart/2008/layout/LinedList"/>
    <dgm:cxn modelId="{CD29EC66-ABF3-444A-9218-8FC0D3A1756B}" type="presParOf" srcId="{8BE64925-1D4A-4D8F-8644-9D9021815A38}" destId="{3CAFB0F8-9244-4117-8D08-58F884A3ED01}" srcOrd="1" destOrd="0" presId="urn:microsoft.com/office/officeart/2008/layout/LinedList"/>
    <dgm:cxn modelId="{C87EC543-B41C-491E-AE11-EBA301716909}" type="presParOf" srcId="{3CAFB0F8-9244-4117-8D08-58F884A3ED01}" destId="{D48B2802-65C6-4FFB-8B12-F7C43C6255A0}" srcOrd="0" destOrd="0" presId="urn:microsoft.com/office/officeart/2008/layout/LinedList"/>
    <dgm:cxn modelId="{BFCA1CDA-D96D-4D08-8E2F-BFFABEB92C16}" type="presParOf" srcId="{3CAFB0F8-9244-4117-8D08-58F884A3ED01}" destId="{2CF42CCE-BE6A-4401-853C-740D533B026B}" srcOrd="1" destOrd="0" presId="urn:microsoft.com/office/officeart/2008/layout/LinedList"/>
    <dgm:cxn modelId="{0CABD075-50C7-4FBD-8135-95189BA694F9}" type="presParOf" srcId="{3CAFB0F8-9244-4117-8D08-58F884A3ED01}" destId="{5EDB9DA3-0C03-46E4-9546-C5CDD9274768}" srcOrd="2" destOrd="0" presId="urn:microsoft.com/office/officeart/2008/layout/LinedList"/>
    <dgm:cxn modelId="{7D415D45-2667-40A3-9149-938D3412E838}" type="presParOf" srcId="{8BE64925-1D4A-4D8F-8644-9D9021815A38}" destId="{D2700EB6-482B-4A9D-9DEB-CA162F478311}" srcOrd="2" destOrd="0" presId="urn:microsoft.com/office/officeart/2008/layout/LinedList"/>
    <dgm:cxn modelId="{559CBC3E-BDC9-44DF-8FBD-2583B266F292}" type="presParOf" srcId="{8BE64925-1D4A-4D8F-8644-9D9021815A38}" destId="{CFEE60EC-9B25-4541-AA13-49F1D70A28FC}" srcOrd="3" destOrd="0" presId="urn:microsoft.com/office/officeart/2008/layout/LinedList"/>
    <dgm:cxn modelId="{43AACC6D-BA2A-43BC-B855-FBB4528C500C}" type="presParOf" srcId="{8BE64925-1D4A-4D8F-8644-9D9021815A38}" destId="{89D5F291-2375-49EC-9176-7C332B06D127}" srcOrd="4" destOrd="0" presId="urn:microsoft.com/office/officeart/2008/layout/LinedList"/>
    <dgm:cxn modelId="{F484597C-B2A2-49AF-922F-08E9A5E1384A}" type="presParOf" srcId="{89D5F291-2375-49EC-9176-7C332B06D127}" destId="{FD9E352F-2E26-4CBD-ABB5-62CF4E3FCD26}" srcOrd="0" destOrd="0" presId="urn:microsoft.com/office/officeart/2008/layout/LinedList"/>
    <dgm:cxn modelId="{CF1827AC-9D06-4968-9912-3DD526D5B70B}" type="presParOf" srcId="{89D5F291-2375-49EC-9176-7C332B06D127}" destId="{66FBE084-BF51-4458-8DFF-AB8722C5BD16}" srcOrd="1" destOrd="0" presId="urn:microsoft.com/office/officeart/2008/layout/LinedList"/>
    <dgm:cxn modelId="{58A16578-1C37-4A26-8B54-ED81448C0DFE}" type="presParOf" srcId="{89D5F291-2375-49EC-9176-7C332B06D127}" destId="{C116D8DB-AB8B-4DF0-8FAB-FFEABAA91F28}" srcOrd="2" destOrd="0" presId="urn:microsoft.com/office/officeart/2008/layout/LinedList"/>
    <dgm:cxn modelId="{3B6360CD-0A17-4811-897E-5E4F69B49F47}" type="presParOf" srcId="{8BE64925-1D4A-4D8F-8644-9D9021815A38}" destId="{552E05B3-BCA4-451C-9E62-BE2CFDE8D117}" srcOrd="5" destOrd="0" presId="urn:microsoft.com/office/officeart/2008/layout/LinedList"/>
    <dgm:cxn modelId="{02CAAE6E-E447-46A7-84A2-0C8ADB7E69DC}" type="presParOf" srcId="{8BE64925-1D4A-4D8F-8644-9D9021815A38}" destId="{AEDE1D42-B8C7-4EA5-A1D3-180841F4CF00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B5A4F3-37D4-4280-9D34-CBCAB6875C9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83E63FA-CA8D-4AD6-AFA6-15A48AE59456}">
      <dgm:prSet/>
      <dgm:spPr/>
      <dgm:t>
        <a:bodyPr/>
        <a:lstStyle/>
        <a:p>
          <a:pPr rtl="0"/>
          <a:r>
            <a:rPr lang="zh-CN" smtClean="0"/>
            <a:t>进程</a:t>
          </a:r>
          <a:endParaRPr lang="zh-CN"/>
        </a:p>
      </dgm:t>
    </dgm:pt>
    <dgm:pt modelId="{3E17D22D-3812-4240-AF49-22CD96401776}" cxnId="{FAA12FFD-0715-4E21-9D42-380826A6E977}" type="parTrans">
      <dgm:prSet/>
      <dgm:spPr/>
      <dgm:t>
        <a:bodyPr/>
        <a:lstStyle/>
        <a:p>
          <a:endParaRPr lang="zh-CN" altLang="en-US"/>
        </a:p>
      </dgm:t>
    </dgm:pt>
    <dgm:pt modelId="{C488B8E9-21F5-4ECA-9BA3-899AE09B2104}" cxnId="{FAA12FFD-0715-4E21-9D42-380826A6E977}" type="sibTrans">
      <dgm:prSet/>
      <dgm:spPr/>
      <dgm:t>
        <a:bodyPr/>
        <a:lstStyle/>
        <a:p>
          <a:endParaRPr lang="zh-CN" altLang="en-US"/>
        </a:p>
      </dgm:t>
    </dgm:pt>
    <dgm:pt modelId="{459EBB1A-5F48-4E9D-9226-808FDC429B48}">
      <dgm:prSet/>
      <dgm:spPr/>
      <dgm:t>
        <a:bodyPr/>
        <a:lstStyle/>
        <a:p>
          <a:pPr rtl="0"/>
          <a:r>
            <a:rPr lang="zh-CN" smtClean="0"/>
            <a:t>将</a:t>
          </a:r>
          <a:r>
            <a:rPr lang="en-US" smtClean="0"/>
            <a:t>CPU</a:t>
          </a:r>
          <a:r>
            <a:rPr lang="zh-CN" smtClean="0"/>
            <a:t>指令执行环境和内存虚拟出来</a:t>
          </a:r>
          <a:endParaRPr lang="zh-CN"/>
        </a:p>
      </dgm:t>
    </dgm:pt>
    <dgm:pt modelId="{BB04F578-E118-43D3-B7EC-A848028AA8D2}" cxnId="{E678D5D2-30CF-4DC5-93EE-B759A7165F5D}" type="parTrans">
      <dgm:prSet/>
      <dgm:spPr/>
      <dgm:t>
        <a:bodyPr/>
        <a:lstStyle/>
        <a:p>
          <a:endParaRPr lang="zh-CN" altLang="en-US"/>
        </a:p>
      </dgm:t>
    </dgm:pt>
    <dgm:pt modelId="{991639D5-E8D6-4E2E-AD10-163A12714681}" cxnId="{E678D5D2-30CF-4DC5-93EE-B759A7165F5D}" type="sibTrans">
      <dgm:prSet/>
      <dgm:spPr/>
      <dgm:t>
        <a:bodyPr/>
        <a:lstStyle/>
        <a:p>
          <a:endParaRPr lang="zh-CN" altLang="en-US"/>
        </a:p>
      </dgm:t>
    </dgm:pt>
    <dgm:pt modelId="{1B27E630-CE38-4873-A839-0D407962015F}">
      <dgm:prSet/>
      <dgm:spPr/>
      <dgm:t>
        <a:bodyPr/>
        <a:lstStyle/>
        <a:p>
          <a:pPr rtl="0"/>
          <a:r>
            <a:rPr lang="zh-CN" altLang="en-US" dirty="0" smtClean="0"/>
            <a:t>硬件提供</a:t>
          </a:r>
          <a:r>
            <a:rPr lang="zh-CN" dirty="0" smtClean="0"/>
            <a:t>用户态和</a:t>
          </a:r>
          <a:r>
            <a:rPr lang="zh-CN" altLang="en-US" dirty="0" smtClean="0"/>
            <a:t>虚实地址转换机制</a:t>
          </a:r>
          <a:endParaRPr lang="zh-CN" dirty="0"/>
        </a:p>
      </dgm:t>
    </dgm:pt>
    <dgm:pt modelId="{8CA3C682-E564-4D2D-9515-D243371351F3}" cxnId="{8EF32084-E608-4A8B-A940-6DE27E81DACA}" type="parTrans">
      <dgm:prSet/>
      <dgm:spPr/>
      <dgm:t>
        <a:bodyPr/>
        <a:lstStyle/>
        <a:p>
          <a:endParaRPr lang="zh-CN" altLang="en-US"/>
        </a:p>
      </dgm:t>
    </dgm:pt>
    <dgm:pt modelId="{7E33053B-AF42-4426-BB83-877B6685FAD1}" cxnId="{8EF32084-E608-4A8B-A940-6DE27E81DACA}" type="sibTrans">
      <dgm:prSet/>
      <dgm:spPr/>
      <dgm:t>
        <a:bodyPr/>
        <a:lstStyle/>
        <a:p>
          <a:endParaRPr lang="zh-CN" altLang="en-US"/>
        </a:p>
      </dgm:t>
    </dgm:pt>
    <dgm:pt modelId="{BFB307CD-CE07-4CD3-8578-F64DBF2AF2AF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/>
            <a:t>容器</a:t>
          </a:r>
          <a:r>
            <a:rPr lang="en-US" altLang="zh-CN" smtClean="0"/>
            <a:t>(</a:t>
          </a:r>
          <a:r>
            <a:rPr lang="en-US" smtClean="0"/>
            <a:t>Docker)</a:t>
          </a:r>
          <a:r>
            <a:rPr lang="zh-CN"/>
            <a:t/>
          </a:r>
          <a:endParaRPr lang="zh-CN"/>
        </a:p>
      </dgm:t>
    </dgm:pt>
    <dgm:pt modelId="{C16FD79F-D1D6-46D3-B73A-C6546B61C52A}" cxnId="{35E5E6F3-9E8E-45B6-B0C3-FC2F7357C5F6}" type="parTrans">
      <dgm:prSet/>
      <dgm:spPr/>
      <dgm:t>
        <a:bodyPr/>
        <a:lstStyle/>
        <a:p>
          <a:endParaRPr lang="zh-CN" altLang="en-US"/>
        </a:p>
      </dgm:t>
    </dgm:pt>
    <dgm:pt modelId="{D3BD01DF-65E0-4BAE-942D-487E9B41E187}" cxnId="{35E5E6F3-9E8E-45B6-B0C3-FC2F7357C5F6}" type="sibTrans">
      <dgm:prSet/>
      <dgm:spPr/>
      <dgm:t>
        <a:bodyPr/>
        <a:lstStyle/>
        <a:p>
          <a:endParaRPr lang="zh-CN" altLang="en-US"/>
        </a:p>
      </dgm:t>
    </dgm:pt>
    <dgm:pt modelId="{4CCCB4F0-4FEB-4773-8E58-45CEBE7DA1D5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/>
            <a:t>将</a:t>
          </a:r>
          <a:r>
            <a:rPr lang="en-US" smtClean="0"/>
            <a:t>CPU</a:t>
          </a:r>
          <a:r>
            <a:rPr lang="zh-CN" smtClean="0"/>
            <a:t>指令执行环境、内存及文件系统虚拟出来</a:t>
          </a:r>
          <a:r>
            <a:rPr lang="zh-CN"/>
            <a:t/>
          </a:r>
          <a:endParaRPr lang="zh-CN"/>
        </a:p>
      </dgm:t>
    </dgm:pt>
    <dgm:pt modelId="{AEF374FC-2B79-4B3B-8F04-C3B3383273B2}" cxnId="{2A6CE303-931B-4A0F-ADCF-345084093B51}" type="parTrans">
      <dgm:prSet/>
      <dgm:spPr/>
      <dgm:t>
        <a:bodyPr/>
        <a:lstStyle/>
        <a:p>
          <a:endParaRPr lang="zh-CN" altLang="en-US"/>
        </a:p>
      </dgm:t>
    </dgm:pt>
    <dgm:pt modelId="{33DCA981-2D33-4F44-8C0C-C8B578EC1655}" cxnId="{2A6CE303-931B-4A0F-ADCF-345084093B51}" type="sibTrans">
      <dgm:prSet/>
      <dgm:spPr/>
      <dgm:t>
        <a:bodyPr/>
        <a:lstStyle/>
        <a:p>
          <a:endParaRPr lang="zh-CN" altLang="en-US"/>
        </a:p>
      </dgm:t>
    </dgm:pt>
    <dgm:pt modelId="{FCE6DA14-E72A-453E-821D-6910D5F042F7}">
      <dgm:prSet/>
      <dgm:spPr/>
      <dgm:t>
        <a:bodyPr/>
        <a:lstStyle/>
        <a:p>
          <a:pPr rtl="0"/>
          <a:r>
            <a:rPr lang="zh-CN" smtClean="0"/>
            <a:t>虚拟机</a:t>
          </a:r>
          <a:endParaRPr lang="zh-CN"/>
        </a:p>
      </dgm:t>
    </dgm:pt>
    <dgm:pt modelId="{EE739464-732A-4C87-9B29-810B0AB9CC78}" cxnId="{8CBE678D-ED63-475B-8943-6E9E9E10A5BD}" type="parTrans">
      <dgm:prSet/>
      <dgm:spPr/>
      <dgm:t>
        <a:bodyPr/>
        <a:lstStyle/>
        <a:p>
          <a:endParaRPr lang="zh-CN" altLang="en-US"/>
        </a:p>
      </dgm:t>
    </dgm:pt>
    <dgm:pt modelId="{16E05497-49A3-49D3-9D19-A6184DF43745}" cxnId="{8CBE678D-ED63-475B-8943-6E9E9E10A5BD}" type="sibTrans">
      <dgm:prSet/>
      <dgm:spPr/>
      <dgm:t>
        <a:bodyPr/>
        <a:lstStyle/>
        <a:p>
          <a:endParaRPr lang="zh-CN" altLang="en-US"/>
        </a:p>
      </dgm:t>
    </dgm:pt>
    <dgm:pt modelId="{95BA0ACD-8123-477C-90B8-C3A95061BB62}">
      <dgm:prSet/>
      <dgm:spPr/>
      <dgm:t>
        <a:bodyPr/>
        <a:lstStyle/>
        <a:p>
          <a:pPr rtl="0"/>
          <a:r>
            <a:rPr lang="zh-CN" smtClean="0"/>
            <a:t>将</a:t>
          </a:r>
          <a:r>
            <a:rPr lang="en-US" smtClean="0"/>
            <a:t>CPU</a:t>
          </a:r>
          <a:r>
            <a:rPr lang="zh-CN" smtClean="0"/>
            <a:t>、内存及</a:t>
          </a:r>
          <a:r>
            <a:rPr lang="en-US" smtClean="0"/>
            <a:t>IO</a:t>
          </a:r>
          <a:r>
            <a:rPr lang="zh-CN" smtClean="0"/>
            <a:t>等所有硬件虚拟成完整的机器</a:t>
          </a:r>
          <a:endParaRPr lang="zh-CN"/>
        </a:p>
      </dgm:t>
    </dgm:pt>
    <dgm:pt modelId="{3993F3A4-864F-4692-8298-B4EB107EC24A}" cxnId="{F4E0CAB2-15AD-4763-B926-4BA41E3057AE}" type="parTrans">
      <dgm:prSet/>
      <dgm:spPr/>
      <dgm:t>
        <a:bodyPr/>
        <a:lstStyle/>
        <a:p>
          <a:endParaRPr lang="zh-CN" altLang="en-US"/>
        </a:p>
      </dgm:t>
    </dgm:pt>
    <dgm:pt modelId="{98028198-9690-431A-875A-1A4592D90E37}" cxnId="{F4E0CAB2-15AD-4763-B926-4BA41E3057AE}" type="sibTrans">
      <dgm:prSet/>
      <dgm:spPr/>
      <dgm:t>
        <a:bodyPr/>
        <a:lstStyle/>
        <a:p>
          <a:endParaRPr lang="zh-CN" altLang="en-US"/>
        </a:p>
      </dgm:t>
    </dgm:pt>
    <dgm:pt modelId="{A47C11D0-AE27-4F1E-B382-E624B4B4958B}" type="pres">
      <dgm:prSet presAssocID="{14B5A4F3-37D4-4280-9D34-CBCAB6875C9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24AA3B03-071F-458F-B5A5-8547E78DAFEE}" type="pres">
      <dgm:prSet presAssocID="{D83E63FA-CA8D-4AD6-AFA6-15A48AE59456}" presName="thickLine" presStyleLbl="alignNode1" presStyleIdx="0" presStyleCnt="3"/>
      <dgm:spPr/>
    </dgm:pt>
    <dgm:pt modelId="{FC1F75BF-D6CA-41F8-B394-9B05D7341685}" type="pres">
      <dgm:prSet presAssocID="{D83E63FA-CA8D-4AD6-AFA6-15A48AE59456}" presName="horz1" presStyleCnt="0"/>
      <dgm:spPr/>
    </dgm:pt>
    <dgm:pt modelId="{84FD4C31-3401-4A17-9E44-FB98C811F879}" type="pres">
      <dgm:prSet presAssocID="{D83E63FA-CA8D-4AD6-AFA6-15A48AE59456}" presName="tx1" presStyleLbl="revTx" presStyleIdx="0" presStyleCnt="7"/>
      <dgm:spPr/>
      <dgm:t>
        <a:bodyPr/>
        <a:lstStyle/>
        <a:p>
          <a:endParaRPr lang="zh-CN" altLang="en-US"/>
        </a:p>
      </dgm:t>
    </dgm:pt>
    <dgm:pt modelId="{A6B3526D-198B-4C5A-B482-5B9AE411A106}" type="pres">
      <dgm:prSet presAssocID="{D83E63FA-CA8D-4AD6-AFA6-15A48AE59456}" presName="vert1" presStyleCnt="0"/>
      <dgm:spPr/>
    </dgm:pt>
    <dgm:pt modelId="{B1078C6F-4F07-44F2-B8F6-12F85E032085}" type="pres">
      <dgm:prSet presAssocID="{459EBB1A-5F48-4E9D-9226-808FDC429B48}" presName="vertSpace2a" presStyleCnt="0"/>
      <dgm:spPr/>
    </dgm:pt>
    <dgm:pt modelId="{2D290695-0FDE-4C57-9EAC-9BD69E337C08}" type="pres">
      <dgm:prSet presAssocID="{459EBB1A-5F48-4E9D-9226-808FDC429B48}" presName="horz2" presStyleCnt="0"/>
      <dgm:spPr/>
    </dgm:pt>
    <dgm:pt modelId="{23DD84B0-1656-4220-B113-0DA15FDBC622}" type="pres">
      <dgm:prSet presAssocID="{459EBB1A-5F48-4E9D-9226-808FDC429B48}" presName="horzSpace2" presStyleCnt="0"/>
      <dgm:spPr/>
    </dgm:pt>
    <dgm:pt modelId="{5FC6D8FF-A9D4-457A-BD2C-4E3701D3268B}" type="pres">
      <dgm:prSet presAssocID="{459EBB1A-5F48-4E9D-9226-808FDC429B48}" presName="tx2" presStyleLbl="revTx" presStyleIdx="1" presStyleCnt="7"/>
      <dgm:spPr/>
      <dgm:t>
        <a:bodyPr/>
        <a:lstStyle/>
        <a:p>
          <a:endParaRPr lang="zh-CN" altLang="en-US"/>
        </a:p>
      </dgm:t>
    </dgm:pt>
    <dgm:pt modelId="{C5AAE2E2-C516-43AB-B4BA-D5ECF42471AB}" type="pres">
      <dgm:prSet presAssocID="{459EBB1A-5F48-4E9D-9226-808FDC429B48}" presName="vert2" presStyleCnt="0"/>
      <dgm:spPr/>
    </dgm:pt>
    <dgm:pt modelId="{81ACDE2E-65D4-4755-AE5E-1321A99D54A2}" type="pres">
      <dgm:prSet presAssocID="{459EBB1A-5F48-4E9D-9226-808FDC429B48}" presName="thinLine2b" presStyleLbl="callout" presStyleIdx="0" presStyleCnt="4"/>
      <dgm:spPr/>
    </dgm:pt>
    <dgm:pt modelId="{F34EFAF6-4BAB-4520-A968-2F4BF2A5C331}" type="pres">
      <dgm:prSet presAssocID="{459EBB1A-5F48-4E9D-9226-808FDC429B48}" presName="vertSpace2b" presStyleCnt="0"/>
      <dgm:spPr/>
    </dgm:pt>
    <dgm:pt modelId="{6B23C366-6DC8-45D8-BAEC-A1223E47A764}" type="pres">
      <dgm:prSet presAssocID="{1B27E630-CE38-4873-A839-0D407962015F}" presName="horz2" presStyleCnt="0"/>
      <dgm:spPr/>
    </dgm:pt>
    <dgm:pt modelId="{B0DA380B-1845-4A26-B5AC-A966D74D2DEB}" type="pres">
      <dgm:prSet presAssocID="{1B27E630-CE38-4873-A839-0D407962015F}" presName="horzSpace2" presStyleCnt="0"/>
      <dgm:spPr/>
    </dgm:pt>
    <dgm:pt modelId="{EA1A5AA8-D690-429F-AF93-14C4670E99EE}" type="pres">
      <dgm:prSet presAssocID="{1B27E630-CE38-4873-A839-0D407962015F}" presName="tx2" presStyleLbl="revTx" presStyleIdx="2" presStyleCnt="7"/>
      <dgm:spPr/>
      <dgm:t>
        <a:bodyPr/>
        <a:lstStyle/>
        <a:p>
          <a:endParaRPr lang="zh-CN" altLang="en-US"/>
        </a:p>
      </dgm:t>
    </dgm:pt>
    <dgm:pt modelId="{318F5F75-22F4-4961-AAA1-DA9C9809DEC7}" type="pres">
      <dgm:prSet presAssocID="{1B27E630-CE38-4873-A839-0D407962015F}" presName="vert2" presStyleCnt="0"/>
      <dgm:spPr/>
    </dgm:pt>
    <dgm:pt modelId="{265876F4-1BBC-42F0-9A51-11968B938E02}" type="pres">
      <dgm:prSet presAssocID="{1B27E630-CE38-4873-A839-0D407962015F}" presName="thinLine2b" presStyleLbl="callout" presStyleIdx="1" presStyleCnt="4"/>
      <dgm:spPr/>
    </dgm:pt>
    <dgm:pt modelId="{4C001E8C-07EC-43CB-BBF3-DF5B8EF46F86}" type="pres">
      <dgm:prSet presAssocID="{1B27E630-CE38-4873-A839-0D407962015F}" presName="vertSpace2b" presStyleCnt="0"/>
      <dgm:spPr/>
    </dgm:pt>
    <dgm:pt modelId="{D7415803-F028-469F-B780-F9D03051D10B}" type="pres">
      <dgm:prSet presAssocID="{BFB307CD-CE07-4CD3-8578-F64DBF2AF2AF}" presName="thickLine" presStyleLbl="alignNode1" presStyleIdx="1" presStyleCnt="3"/>
      <dgm:spPr/>
    </dgm:pt>
    <dgm:pt modelId="{8ED0A1E5-DE61-4EA7-BAA7-42929895398B}" type="pres">
      <dgm:prSet presAssocID="{BFB307CD-CE07-4CD3-8578-F64DBF2AF2AF}" presName="horz1" presStyleCnt="0"/>
      <dgm:spPr/>
    </dgm:pt>
    <dgm:pt modelId="{0A1AEC95-A8CC-42FB-AF3A-946E7DECFC79}" type="pres">
      <dgm:prSet presAssocID="{BFB307CD-CE07-4CD3-8578-F64DBF2AF2AF}" presName="tx1" presStyleLbl="revTx" presStyleIdx="3" presStyleCnt="7"/>
      <dgm:spPr/>
      <dgm:t>
        <a:bodyPr/>
        <a:lstStyle/>
        <a:p>
          <a:endParaRPr lang="zh-CN" altLang="en-US"/>
        </a:p>
      </dgm:t>
    </dgm:pt>
    <dgm:pt modelId="{EDA3F619-B378-493F-BC7A-E0502B21D5AE}" type="pres">
      <dgm:prSet presAssocID="{BFB307CD-CE07-4CD3-8578-F64DBF2AF2AF}" presName="vert1" presStyleCnt="0"/>
      <dgm:spPr/>
    </dgm:pt>
    <dgm:pt modelId="{DDBA214C-0D3F-4CC1-B200-42D9E8A7CC52}" type="pres">
      <dgm:prSet presAssocID="{4CCCB4F0-4FEB-4773-8E58-45CEBE7DA1D5}" presName="vertSpace2a" presStyleCnt="0"/>
      <dgm:spPr/>
    </dgm:pt>
    <dgm:pt modelId="{D21DC75A-D14F-4DA8-9AEA-921661EFE6FC}" type="pres">
      <dgm:prSet presAssocID="{4CCCB4F0-4FEB-4773-8E58-45CEBE7DA1D5}" presName="horz2" presStyleCnt="0"/>
      <dgm:spPr/>
    </dgm:pt>
    <dgm:pt modelId="{224CB1CB-C3E0-4641-92A0-1FBE5BB0D2A6}" type="pres">
      <dgm:prSet presAssocID="{4CCCB4F0-4FEB-4773-8E58-45CEBE7DA1D5}" presName="horzSpace2" presStyleCnt="0"/>
      <dgm:spPr/>
    </dgm:pt>
    <dgm:pt modelId="{DDCA7FD4-890C-4DFF-B0C9-EAD030C34F1D}" type="pres">
      <dgm:prSet presAssocID="{4CCCB4F0-4FEB-4773-8E58-45CEBE7DA1D5}" presName="tx2" presStyleLbl="revTx" presStyleIdx="4" presStyleCnt="7"/>
      <dgm:spPr/>
      <dgm:t>
        <a:bodyPr/>
        <a:lstStyle/>
        <a:p>
          <a:endParaRPr lang="zh-CN" altLang="en-US"/>
        </a:p>
      </dgm:t>
    </dgm:pt>
    <dgm:pt modelId="{014FD06B-C27E-46AE-AD96-94EE1CFD355B}" type="pres">
      <dgm:prSet presAssocID="{4CCCB4F0-4FEB-4773-8E58-45CEBE7DA1D5}" presName="vert2" presStyleCnt="0"/>
      <dgm:spPr/>
    </dgm:pt>
    <dgm:pt modelId="{C64BC883-E3FB-45E4-84D7-DDD6FF12C652}" type="pres">
      <dgm:prSet presAssocID="{4CCCB4F0-4FEB-4773-8E58-45CEBE7DA1D5}" presName="thinLine2b" presStyleLbl="callout" presStyleIdx="2" presStyleCnt="4"/>
      <dgm:spPr/>
    </dgm:pt>
    <dgm:pt modelId="{3F17F8F1-10F6-4834-B7DE-6F536135BE18}" type="pres">
      <dgm:prSet presAssocID="{4CCCB4F0-4FEB-4773-8E58-45CEBE7DA1D5}" presName="vertSpace2b" presStyleCnt="0"/>
      <dgm:spPr/>
    </dgm:pt>
    <dgm:pt modelId="{9D500783-D97B-424C-B24F-F2829628F96E}" type="pres">
      <dgm:prSet presAssocID="{FCE6DA14-E72A-453E-821D-6910D5F042F7}" presName="thickLine" presStyleLbl="alignNode1" presStyleIdx="2" presStyleCnt="3"/>
      <dgm:spPr/>
    </dgm:pt>
    <dgm:pt modelId="{7AEA1719-AB79-4FB8-8A39-911CBBC4BACD}" type="pres">
      <dgm:prSet presAssocID="{FCE6DA14-E72A-453E-821D-6910D5F042F7}" presName="horz1" presStyleCnt="0"/>
      <dgm:spPr/>
    </dgm:pt>
    <dgm:pt modelId="{D2011911-D074-45EF-A5F0-0930AF1C362A}" type="pres">
      <dgm:prSet presAssocID="{FCE6DA14-E72A-453E-821D-6910D5F042F7}" presName="tx1" presStyleLbl="revTx" presStyleIdx="5" presStyleCnt="7"/>
      <dgm:spPr/>
      <dgm:t>
        <a:bodyPr/>
        <a:lstStyle/>
        <a:p>
          <a:endParaRPr lang="zh-CN" altLang="en-US"/>
        </a:p>
      </dgm:t>
    </dgm:pt>
    <dgm:pt modelId="{711EF30B-EA8C-454F-9CA3-C0341300BA4F}" type="pres">
      <dgm:prSet presAssocID="{FCE6DA14-E72A-453E-821D-6910D5F042F7}" presName="vert1" presStyleCnt="0"/>
      <dgm:spPr/>
    </dgm:pt>
    <dgm:pt modelId="{809C02E8-F446-4574-ADF9-98E130C523C4}" type="pres">
      <dgm:prSet presAssocID="{95BA0ACD-8123-477C-90B8-C3A95061BB62}" presName="vertSpace2a" presStyleCnt="0"/>
      <dgm:spPr/>
    </dgm:pt>
    <dgm:pt modelId="{933EB6E1-19B4-466A-928D-0DA4F0BDE222}" type="pres">
      <dgm:prSet presAssocID="{95BA0ACD-8123-477C-90B8-C3A95061BB62}" presName="horz2" presStyleCnt="0"/>
      <dgm:spPr/>
    </dgm:pt>
    <dgm:pt modelId="{F6FC1A24-2B59-4048-B83B-E38CCF262AE0}" type="pres">
      <dgm:prSet presAssocID="{95BA0ACD-8123-477C-90B8-C3A95061BB62}" presName="horzSpace2" presStyleCnt="0"/>
      <dgm:spPr/>
    </dgm:pt>
    <dgm:pt modelId="{F2D48A6C-48FB-4BBD-B73A-8CDB66867F52}" type="pres">
      <dgm:prSet presAssocID="{95BA0ACD-8123-477C-90B8-C3A95061BB62}" presName="tx2" presStyleLbl="revTx" presStyleIdx="6" presStyleCnt="7"/>
      <dgm:spPr/>
      <dgm:t>
        <a:bodyPr/>
        <a:lstStyle/>
        <a:p>
          <a:endParaRPr lang="zh-CN" altLang="en-US"/>
        </a:p>
      </dgm:t>
    </dgm:pt>
    <dgm:pt modelId="{337AB43B-EDA8-4BC9-A51E-55F33591E7F6}" type="pres">
      <dgm:prSet presAssocID="{95BA0ACD-8123-477C-90B8-C3A95061BB62}" presName="vert2" presStyleCnt="0"/>
      <dgm:spPr/>
    </dgm:pt>
    <dgm:pt modelId="{248A5C84-6803-4022-934D-737EBE53666C}" type="pres">
      <dgm:prSet presAssocID="{95BA0ACD-8123-477C-90B8-C3A95061BB62}" presName="thinLine2b" presStyleLbl="callout" presStyleIdx="3" presStyleCnt="4"/>
      <dgm:spPr/>
    </dgm:pt>
    <dgm:pt modelId="{5061B53B-34AC-4788-8FB5-8FA1F4D9ACF3}" type="pres">
      <dgm:prSet presAssocID="{95BA0ACD-8123-477C-90B8-C3A95061BB62}" presName="vertSpace2b" presStyleCnt="0"/>
      <dgm:spPr/>
    </dgm:pt>
  </dgm:ptLst>
  <dgm:cxnLst>
    <dgm:cxn modelId="{FAA12FFD-0715-4E21-9D42-380826A6E977}" srcId="{14B5A4F3-37D4-4280-9D34-CBCAB6875C90}" destId="{D83E63FA-CA8D-4AD6-AFA6-15A48AE59456}" srcOrd="0" destOrd="0" parTransId="{3E17D22D-3812-4240-AF49-22CD96401776}" sibTransId="{C488B8E9-21F5-4ECA-9BA3-899AE09B2104}"/>
    <dgm:cxn modelId="{E678D5D2-30CF-4DC5-93EE-B759A7165F5D}" srcId="{D83E63FA-CA8D-4AD6-AFA6-15A48AE59456}" destId="{459EBB1A-5F48-4E9D-9226-808FDC429B48}" srcOrd="0" destOrd="0" parTransId="{BB04F578-E118-43D3-B7EC-A848028AA8D2}" sibTransId="{991639D5-E8D6-4E2E-AD10-163A12714681}"/>
    <dgm:cxn modelId="{8EF32084-E608-4A8B-A940-6DE27E81DACA}" srcId="{D83E63FA-CA8D-4AD6-AFA6-15A48AE59456}" destId="{1B27E630-CE38-4873-A839-0D407962015F}" srcOrd="1" destOrd="0" parTransId="{8CA3C682-E564-4D2D-9515-D243371351F3}" sibTransId="{7E33053B-AF42-4426-BB83-877B6685FAD1}"/>
    <dgm:cxn modelId="{35E5E6F3-9E8E-45B6-B0C3-FC2F7357C5F6}" srcId="{14B5A4F3-37D4-4280-9D34-CBCAB6875C90}" destId="{BFB307CD-CE07-4CD3-8578-F64DBF2AF2AF}" srcOrd="1" destOrd="0" parTransId="{C16FD79F-D1D6-46D3-B73A-C6546B61C52A}" sibTransId="{D3BD01DF-65E0-4BAE-942D-487E9B41E187}"/>
    <dgm:cxn modelId="{2A6CE303-931B-4A0F-ADCF-345084093B51}" srcId="{BFB307CD-CE07-4CD3-8578-F64DBF2AF2AF}" destId="{4CCCB4F0-4FEB-4773-8E58-45CEBE7DA1D5}" srcOrd="0" destOrd="1" parTransId="{AEF374FC-2B79-4B3B-8F04-C3B3383273B2}" sibTransId="{33DCA981-2D33-4F44-8C0C-C8B578EC1655}"/>
    <dgm:cxn modelId="{8CBE678D-ED63-475B-8943-6E9E9E10A5BD}" srcId="{14B5A4F3-37D4-4280-9D34-CBCAB6875C90}" destId="{FCE6DA14-E72A-453E-821D-6910D5F042F7}" srcOrd="2" destOrd="0" parTransId="{EE739464-732A-4C87-9B29-810B0AB9CC78}" sibTransId="{16E05497-49A3-49D3-9D19-A6184DF43745}"/>
    <dgm:cxn modelId="{F4E0CAB2-15AD-4763-B926-4BA41E3057AE}" srcId="{FCE6DA14-E72A-453E-821D-6910D5F042F7}" destId="{95BA0ACD-8123-477C-90B8-C3A95061BB62}" srcOrd="0" destOrd="2" parTransId="{3993F3A4-864F-4692-8298-B4EB107EC24A}" sibTransId="{98028198-9690-431A-875A-1A4592D90E37}"/>
    <dgm:cxn modelId="{52F415E9-4FD6-4598-B6AB-13145A08D7F8}" type="presOf" srcId="{14B5A4F3-37D4-4280-9D34-CBCAB6875C90}" destId="{A47C11D0-AE27-4F1E-B382-E624B4B4958B}" srcOrd="0" destOrd="0" presId="urn:microsoft.com/office/officeart/2008/layout/LinedList"/>
    <dgm:cxn modelId="{F83198CB-47FA-44B9-A571-AB3BCC8565AC}" type="presParOf" srcId="{A47C11D0-AE27-4F1E-B382-E624B4B4958B}" destId="{24AA3B03-071F-458F-B5A5-8547E78DAFEE}" srcOrd="0" destOrd="0" presId="urn:microsoft.com/office/officeart/2008/layout/LinedList"/>
    <dgm:cxn modelId="{338BC315-D053-44B2-ABB1-5552F34435E5}" type="presParOf" srcId="{A47C11D0-AE27-4F1E-B382-E624B4B4958B}" destId="{FC1F75BF-D6CA-41F8-B394-9B05D7341685}" srcOrd="1" destOrd="0" presId="urn:microsoft.com/office/officeart/2008/layout/LinedList"/>
    <dgm:cxn modelId="{41B24A77-9D7F-4AE8-A55B-D3E84FCC73A5}" type="presParOf" srcId="{FC1F75BF-D6CA-41F8-B394-9B05D7341685}" destId="{84FD4C31-3401-4A17-9E44-FB98C811F879}" srcOrd="0" destOrd="1" presId="urn:microsoft.com/office/officeart/2008/layout/LinedList"/>
    <dgm:cxn modelId="{679DBF4E-5AF1-4DCF-9B43-20827EC87A3D}" type="presOf" srcId="{D83E63FA-CA8D-4AD6-AFA6-15A48AE59456}" destId="{84FD4C31-3401-4A17-9E44-FB98C811F879}" srcOrd="0" destOrd="0" presId="urn:microsoft.com/office/officeart/2008/layout/LinedList"/>
    <dgm:cxn modelId="{0BC3CDBA-406E-4BE2-9D7F-299596796027}" type="presParOf" srcId="{FC1F75BF-D6CA-41F8-B394-9B05D7341685}" destId="{A6B3526D-198B-4C5A-B482-5B9AE411A106}" srcOrd="1" destOrd="1" presId="urn:microsoft.com/office/officeart/2008/layout/LinedList"/>
    <dgm:cxn modelId="{C7A63F16-4537-41D2-8970-87E20540FBC3}" type="presParOf" srcId="{A6B3526D-198B-4C5A-B482-5B9AE411A106}" destId="{B1078C6F-4F07-44F2-B8F6-12F85E032085}" srcOrd="0" destOrd="1" presId="urn:microsoft.com/office/officeart/2008/layout/LinedList"/>
    <dgm:cxn modelId="{0ACAC3B3-612A-40A9-BF59-25CC2AA1807D}" type="presParOf" srcId="{A6B3526D-198B-4C5A-B482-5B9AE411A106}" destId="{2D290695-0FDE-4C57-9EAC-9BD69E337C08}" srcOrd="1" destOrd="1" presId="urn:microsoft.com/office/officeart/2008/layout/LinedList"/>
    <dgm:cxn modelId="{AF96458D-1A6C-418F-AA61-1093AEAD8327}" type="presParOf" srcId="{2D290695-0FDE-4C57-9EAC-9BD69E337C08}" destId="{23DD84B0-1656-4220-B113-0DA15FDBC622}" srcOrd="0" destOrd="1" presId="urn:microsoft.com/office/officeart/2008/layout/LinedList"/>
    <dgm:cxn modelId="{1D3C29AE-F4A4-42F1-B4E9-5810BBD2D1F2}" type="presParOf" srcId="{2D290695-0FDE-4C57-9EAC-9BD69E337C08}" destId="{5FC6D8FF-A9D4-457A-BD2C-4E3701D3268B}" srcOrd="1" destOrd="1" presId="urn:microsoft.com/office/officeart/2008/layout/LinedList"/>
    <dgm:cxn modelId="{AD784496-2062-40C3-88CB-0A896A504AAA}" type="presOf" srcId="{459EBB1A-5F48-4E9D-9226-808FDC429B48}" destId="{5FC6D8FF-A9D4-457A-BD2C-4E3701D3268B}" srcOrd="0" destOrd="0" presId="urn:microsoft.com/office/officeart/2008/layout/LinedList"/>
    <dgm:cxn modelId="{0775DE8A-07D3-4475-812F-A5327921FFE8}" type="presParOf" srcId="{2D290695-0FDE-4C57-9EAC-9BD69E337C08}" destId="{C5AAE2E2-C516-43AB-B4BA-D5ECF42471AB}" srcOrd="2" destOrd="1" presId="urn:microsoft.com/office/officeart/2008/layout/LinedList"/>
    <dgm:cxn modelId="{AAE847B9-47AA-47AE-A05A-89FC20C9FADB}" type="presParOf" srcId="{A6B3526D-198B-4C5A-B482-5B9AE411A106}" destId="{81ACDE2E-65D4-4755-AE5E-1321A99D54A2}" srcOrd="2" destOrd="1" presId="urn:microsoft.com/office/officeart/2008/layout/LinedList"/>
    <dgm:cxn modelId="{9651CF45-33D2-4C61-A4D2-C43C22C013A0}" type="presParOf" srcId="{A6B3526D-198B-4C5A-B482-5B9AE411A106}" destId="{F34EFAF6-4BAB-4520-A968-2F4BF2A5C331}" srcOrd="3" destOrd="1" presId="urn:microsoft.com/office/officeart/2008/layout/LinedList"/>
    <dgm:cxn modelId="{5078678A-586D-418F-837F-B7C20BF6BC85}" type="presParOf" srcId="{A6B3526D-198B-4C5A-B482-5B9AE411A106}" destId="{6B23C366-6DC8-45D8-BAEC-A1223E47A764}" srcOrd="4" destOrd="1" presId="urn:microsoft.com/office/officeart/2008/layout/LinedList"/>
    <dgm:cxn modelId="{0477E582-61AA-45A8-B9B6-65BFED65E5C4}" type="presParOf" srcId="{6B23C366-6DC8-45D8-BAEC-A1223E47A764}" destId="{B0DA380B-1845-4A26-B5AC-A966D74D2DEB}" srcOrd="0" destOrd="4" presId="urn:microsoft.com/office/officeart/2008/layout/LinedList"/>
    <dgm:cxn modelId="{77308BC2-C578-46BA-AD16-B1FF09CFAA94}" type="presParOf" srcId="{6B23C366-6DC8-45D8-BAEC-A1223E47A764}" destId="{EA1A5AA8-D690-429F-AF93-14C4670E99EE}" srcOrd="1" destOrd="4" presId="urn:microsoft.com/office/officeart/2008/layout/LinedList"/>
    <dgm:cxn modelId="{F48493D0-AB0B-46C1-883F-A689A7391AF9}" type="presOf" srcId="{1B27E630-CE38-4873-A839-0D407962015F}" destId="{EA1A5AA8-D690-429F-AF93-14C4670E99EE}" srcOrd="0" destOrd="0" presId="urn:microsoft.com/office/officeart/2008/layout/LinedList"/>
    <dgm:cxn modelId="{84C1A222-04C2-4273-AC14-B0527346A7CB}" type="presParOf" srcId="{6B23C366-6DC8-45D8-BAEC-A1223E47A764}" destId="{318F5F75-22F4-4961-AAA1-DA9C9809DEC7}" srcOrd="2" destOrd="4" presId="urn:microsoft.com/office/officeart/2008/layout/LinedList"/>
    <dgm:cxn modelId="{EDF5499D-3C82-4E86-B920-D7983CCD2758}" type="presParOf" srcId="{A6B3526D-198B-4C5A-B482-5B9AE411A106}" destId="{265876F4-1BBC-42F0-9A51-11968B938E02}" srcOrd="5" destOrd="1" presId="urn:microsoft.com/office/officeart/2008/layout/LinedList"/>
    <dgm:cxn modelId="{B98C4DF2-FDED-4CD2-9DFF-24100B076386}" type="presParOf" srcId="{A6B3526D-198B-4C5A-B482-5B9AE411A106}" destId="{4C001E8C-07EC-43CB-BBF3-DF5B8EF46F86}" srcOrd="6" destOrd="1" presId="urn:microsoft.com/office/officeart/2008/layout/LinedList"/>
    <dgm:cxn modelId="{6B1B9693-DD69-4F19-AB0C-08B2422DB989}" type="presParOf" srcId="{A47C11D0-AE27-4F1E-B382-E624B4B4958B}" destId="{D7415803-F028-469F-B780-F9D03051D10B}" srcOrd="2" destOrd="0" presId="urn:microsoft.com/office/officeart/2008/layout/LinedList"/>
    <dgm:cxn modelId="{00DDB106-98F7-4F0B-A4FD-F31466C71013}" type="presParOf" srcId="{A47C11D0-AE27-4F1E-B382-E624B4B4958B}" destId="{8ED0A1E5-DE61-4EA7-BAA7-42929895398B}" srcOrd="3" destOrd="0" presId="urn:microsoft.com/office/officeart/2008/layout/LinedList"/>
    <dgm:cxn modelId="{E45ED841-DC24-476C-81FB-E7013908564E}" type="presParOf" srcId="{8ED0A1E5-DE61-4EA7-BAA7-42929895398B}" destId="{0A1AEC95-A8CC-42FB-AF3A-946E7DECFC79}" srcOrd="0" destOrd="3" presId="urn:microsoft.com/office/officeart/2008/layout/LinedList"/>
    <dgm:cxn modelId="{E0DDCAFF-9190-4AEC-A2EC-3891E7816735}" type="presOf" srcId="{BFB307CD-CE07-4CD3-8578-F64DBF2AF2AF}" destId="{0A1AEC95-A8CC-42FB-AF3A-946E7DECFC79}" srcOrd="0" destOrd="0" presId="urn:microsoft.com/office/officeart/2008/layout/LinedList"/>
    <dgm:cxn modelId="{AE3D32ED-5684-4F5D-BEA5-A5E18C575F82}" type="presParOf" srcId="{8ED0A1E5-DE61-4EA7-BAA7-42929895398B}" destId="{EDA3F619-B378-493F-BC7A-E0502B21D5AE}" srcOrd="1" destOrd="3" presId="urn:microsoft.com/office/officeart/2008/layout/LinedList"/>
    <dgm:cxn modelId="{FE1F7B5D-1E54-45DE-9658-618533EE491C}" type="presParOf" srcId="{EDA3F619-B378-493F-BC7A-E0502B21D5AE}" destId="{DDBA214C-0D3F-4CC1-B200-42D9E8A7CC52}" srcOrd="0" destOrd="1" presId="urn:microsoft.com/office/officeart/2008/layout/LinedList"/>
    <dgm:cxn modelId="{AE8196C8-7D4B-4ABF-A010-C3760E4CD097}" type="presParOf" srcId="{EDA3F619-B378-493F-BC7A-E0502B21D5AE}" destId="{D21DC75A-D14F-4DA8-9AEA-921661EFE6FC}" srcOrd="1" destOrd="1" presId="urn:microsoft.com/office/officeart/2008/layout/LinedList"/>
    <dgm:cxn modelId="{B3F5D0CF-3814-45EF-ADE0-91CE61BABF7C}" type="presParOf" srcId="{D21DC75A-D14F-4DA8-9AEA-921661EFE6FC}" destId="{224CB1CB-C3E0-4641-92A0-1FBE5BB0D2A6}" srcOrd="0" destOrd="1" presId="urn:microsoft.com/office/officeart/2008/layout/LinedList"/>
    <dgm:cxn modelId="{741A716C-BA2E-497D-9AB4-4C04D01533E7}" type="presParOf" srcId="{D21DC75A-D14F-4DA8-9AEA-921661EFE6FC}" destId="{DDCA7FD4-890C-4DFF-B0C9-EAD030C34F1D}" srcOrd="1" destOrd="1" presId="urn:microsoft.com/office/officeart/2008/layout/LinedList"/>
    <dgm:cxn modelId="{237C585F-2FBB-4D94-B480-69E3F4AF7565}" type="presOf" srcId="{4CCCB4F0-4FEB-4773-8E58-45CEBE7DA1D5}" destId="{DDCA7FD4-890C-4DFF-B0C9-EAD030C34F1D}" srcOrd="0" destOrd="0" presId="urn:microsoft.com/office/officeart/2008/layout/LinedList"/>
    <dgm:cxn modelId="{0CB2AF2D-7F50-43E1-AF26-27E1B34AACEC}" type="presParOf" srcId="{D21DC75A-D14F-4DA8-9AEA-921661EFE6FC}" destId="{014FD06B-C27E-46AE-AD96-94EE1CFD355B}" srcOrd="2" destOrd="1" presId="urn:microsoft.com/office/officeart/2008/layout/LinedList"/>
    <dgm:cxn modelId="{41966F56-5226-4A03-9F3D-68F64F32D28E}" type="presParOf" srcId="{EDA3F619-B378-493F-BC7A-E0502B21D5AE}" destId="{C64BC883-E3FB-45E4-84D7-DDD6FF12C652}" srcOrd="2" destOrd="1" presId="urn:microsoft.com/office/officeart/2008/layout/LinedList"/>
    <dgm:cxn modelId="{524A7BF8-DD06-4E8D-8924-EFB59C595605}" type="presParOf" srcId="{EDA3F619-B378-493F-BC7A-E0502B21D5AE}" destId="{3F17F8F1-10F6-4834-B7DE-6F536135BE18}" srcOrd="3" destOrd="1" presId="urn:microsoft.com/office/officeart/2008/layout/LinedList"/>
    <dgm:cxn modelId="{C1417712-6D42-4B14-B60A-11ADC9A2EE5F}" type="presParOf" srcId="{A47C11D0-AE27-4F1E-B382-E624B4B4958B}" destId="{9D500783-D97B-424C-B24F-F2829628F96E}" srcOrd="4" destOrd="0" presId="urn:microsoft.com/office/officeart/2008/layout/LinedList"/>
    <dgm:cxn modelId="{C4D0DECB-16A7-4BCC-97AB-016DFB1D9AE3}" type="presParOf" srcId="{A47C11D0-AE27-4F1E-B382-E624B4B4958B}" destId="{7AEA1719-AB79-4FB8-8A39-911CBBC4BACD}" srcOrd="5" destOrd="0" presId="urn:microsoft.com/office/officeart/2008/layout/LinedList"/>
    <dgm:cxn modelId="{92EC2E72-0441-44FE-ADC0-76DA0E38AFA6}" type="presParOf" srcId="{7AEA1719-AB79-4FB8-8A39-911CBBC4BACD}" destId="{D2011911-D074-45EF-A5F0-0930AF1C362A}" srcOrd="0" destOrd="5" presId="urn:microsoft.com/office/officeart/2008/layout/LinedList"/>
    <dgm:cxn modelId="{464830C1-F89E-450F-9217-4D53A9D0049F}" type="presOf" srcId="{FCE6DA14-E72A-453E-821D-6910D5F042F7}" destId="{D2011911-D074-45EF-A5F0-0930AF1C362A}" srcOrd="0" destOrd="0" presId="urn:microsoft.com/office/officeart/2008/layout/LinedList"/>
    <dgm:cxn modelId="{3FA688C5-0254-4865-BA0F-EB7DD922114E}" type="presParOf" srcId="{7AEA1719-AB79-4FB8-8A39-911CBBC4BACD}" destId="{711EF30B-EA8C-454F-9CA3-C0341300BA4F}" srcOrd="1" destOrd="5" presId="urn:microsoft.com/office/officeart/2008/layout/LinedList"/>
    <dgm:cxn modelId="{A53178BD-81E5-4E3E-B033-A7194F5BAA35}" type="presParOf" srcId="{711EF30B-EA8C-454F-9CA3-C0341300BA4F}" destId="{809C02E8-F446-4574-ADF9-98E130C523C4}" srcOrd="0" destOrd="1" presId="urn:microsoft.com/office/officeart/2008/layout/LinedList"/>
    <dgm:cxn modelId="{F810CF57-9B29-4A33-AE16-7799A2F73BD5}" type="presParOf" srcId="{711EF30B-EA8C-454F-9CA3-C0341300BA4F}" destId="{933EB6E1-19B4-466A-928D-0DA4F0BDE222}" srcOrd="1" destOrd="1" presId="urn:microsoft.com/office/officeart/2008/layout/LinedList"/>
    <dgm:cxn modelId="{4764990D-D33D-4FF9-8FD4-4E9D9F6E4EA5}" type="presParOf" srcId="{933EB6E1-19B4-466A-928D-0DA4F0BDE222}" destId="{F6FC1A24-2B59-4048-B83B-E38CCF262AE0}" srcOrd="0" destOrd="1" presId="urn:microsoft.com/office/officeart/2008/layout/LinedList"/>
    <dgm:cxn modelId="{9E81B01E-309C-4FC1-AFE1-6B8066C30F5C}" type="presParOf" srcId="{933EB6E1-19B4-466A-928D-0DA4F0BDE222}" destId="{F2D48A6C-48FB-4BBD-B73A-8CDB66867F52}" srcOrd="1" destOrd="1" presId="urn:microsoft.com/office/officeart/2008/layout/LinedList"/>
    <dgm:cxn modelId="{09EC5FCA-7539-47A8-A6AC-D033EED151FF}" type="presOf" srcId="{95BA0ACD-8123-477C-90B8-C3A95061BB62}" destId="{F2D48A6C-48FB-4BBD-B73A-8CDB66867F52}" srcOrd="0" destOrd="0" presId="urn:microsoft.com/office/officeart/2008/layout/LinedList"/>
    <dgm:cxn modelId="{4201630E-693B-4CD2-93DA-460AEB5ACF8E}" type="presParOf" srcId="{933EB6E1-19B4-466A-928D-0DA4F0BDE222}" destId="{337AB43B-EDA8-4BC9-A51E-55F33591E7F6}" srcOrd="2" destOrd="1" presId="urn:microsoft.com/office/officeart/2008/layout/LinedList"/>
    <dgm:cxn modelId="{F44AFB6D-1C8A-46FB-8189-1EFE057E1EA1}" type="presParOf" srcId="{711EF30B-EA8C-454F-9CA3-C0341300BA4F}" destId="{248A5C84-6803-4022-934D-737EBE53666C}" srcOrd="2" destOrd="1" presId="urn:microsoft.com/office/officeart/2008/layout/LinedList"/>
    <dgm:cxn modelId="{D164FCC3-DC35-43AF-8BA4-55C5CCFF7E51}" type="presParOf" srcId="{711EF30B-EA8C-454F-9CA3-C0341300BA4F}" destId="{5061B53B-34AC-4788-8FB5-8FA1F4D9ACF3}" srcOrd="3" destOrd="1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66ED61-25C1-4D98-A36F-D93BDD8B7EF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C95F2C-66D1-4819-BA8D-C72AC44CC3AC}">
      <dgm:prSet/>
      <dgm:spPr/>
      <dgm:t>
        <a:bodyPr/>
        <a:lstStyle/>
        <a:p>
          <a:pPr rtl="0"/>
          <a:r>
            <a:rPr lang="zh-CN" dirty="0" smtClean="0"/>
            <a:t>仲裁对资源的竞争</a:t>
          </a:r>
          <a:endParaRPr lang="zh-CN" dirty="0"/>
        </a:p>
      </dgm:t>
    </dgm:pt>
    <dgm:pt modelId="{6EE9D026-9842-4C69-9E7F-F79777AC593A}" cxnId="{A384CDBE-1012-49AC-B43E-B421BCD992C6}" type="parTrans">
      <dgm:prSet/>
      <dgm:spPr/>
      <dgm:t>
        <a:bodyPr/>
        <a:lstStyle/>
        <a:p>
          <a:endParaRPr lang="zh-CN" altLang="en-US"/>
        </a:p>
      </dgm:t>
    </dgm:pt>
    <dgm:pt modelId="{407E818D-001C-4B28-8BAE-177FF07D8F33}" cxnId="{A384CDBE-1012-49AC-B43E-B421BCD992C6}" type="sibTrans">
      <dgm:prSet/>
      <dgm:spPr/>
      <dgm:t>
        <a:bodyPr/>
        <a:lstStyle/>
        <a:p>
          <a:endParaRPr lang="zh-CN" altLang="en-US"/>
        </a:p>
      </dgm:t>
    </dgm:pt>
    <dgm:pt modelId="{B61B8CB2-3495-4EDF-8937-855DEE63C691}">
      <dgm:prSet/>
      <dgm:spPr/>
      <dgm:t>
        <a:bodyPr/>
        <a:lstStyle/>
        <a:p>
          <a:pPr rtl="0"/>
          <a:r>
            <a:rPr lang="zh-CN" smtClean="0"/>
            <a:t>可以复用的资源：</a:t>
          </a:r>
          <a:r>
            <a:rPr lang="en-US" smtClean="0"/>
            <a:t>CPU</a:t>
          </a:r>
          <a:r>
            <a:rPr lang="zh-CN" smtClean="0"/>
            <a:t>，</a:t>
          </a:r>
          <a:r>
            <a:rPr lang="en-US" smtClean="0"/>
            <a:t>Memory, I/O</a:t>
          </a:r>
          <a:r>
            <a:rPr lang="zh-CN" smtClean="0"/>
            <a:t>带宽</a:t>
          </a:r>
          <a:r>
            <a:rPr lang="en-US" smtClean="0"/>
            <a:t>, </a:t>
          </a:r>
          <a:r>
            <a:rPr lang="zh-CN" smtClean="0"/>
            <a:t>存储容量</a:t>
          </a:r>
          <a:endParaRPr lang="zh-CN"/>
        </a:p>
      </dgm:t>
    </dgm:pt>
    <dgm:pt modelId="{522EF425-69E8-4B93-942A-7AEB000B2EE7}" cxnId="{E200B472-6458-45D4-A453-1E288F824E1B}" type="parTrans">
      <dgm:prSet/>
      <dgm:spPr/>
      <dgm:t>
        <a:bodyPr/>
        <a:lstStyle/>
        <a:p>
          <a:endParaRPr lang="zh-CN" altLang="en-US"/>
        </a:p>
      </dgm:t>
    </dgm:pt>
    <dgm:pt modelId="{007E876E-6262-4E4C-9A8D-D3A4ECEA35E5}" cxnId="{E200B472-6458-45D4-A453-1E288F824E1B}" type="sibTrans">
      <dgm:prSet/>
      <dgm:spPr/>
      <dgm:t>
        <a:bodyPr/>
        <a:lstStyle/>
        <a:p>
          <a:endParaRPr lang="zh-CN" altLang="en-US"/>
        </a:p>
      </dgm:t>
    </dgm:pt>
    <dgm:pt modelId="{9C825C18-D914-47AA-B0E4-F33BE195C80E}">
      <dgm:prSet/>
      <dgm:spPr/>
      <dgm:t>
        <a:bodyPr/>
        <a:lstStyle/>
        <a:p>
          <a:pPr rtl="0"/>
          <a:r>
            <a:rPr lang="zh-CN" dirty="0" smtClean="0"/>
            <a:t>策略：调度与分配</a:t>
          </a:r>
          <a:endParaRPr lang="zh-CN" dirty="0"/>
        </a:p>
      </dgm:t>
    </dgm:pt>
    <dgm:pt modelId="{B480A5E6-13F2-4A2C-897A-E98649CAEBEE}" cxnId="{4516CAC8-5F3F-46F3-B849-07B4EF9C99CD}" type="parTrans">
      <dgm:prSet/>
      <dgm:spPr/>
      <dgm:t>
        <a:bodyPr/>
        <a:lstStyle/>
        <a:p>
          <a:endParaRPr lang="zh-CN" altLang="en-US"/>
        </a:p>
      </dgm:t>
    </dgm:pt>
    <dgm:pt modelId="{6E50AB9B-A2F0-4819-93C3-F3B32FE10F16}" cxnId="{4516CAC8-5F3F-46F3-B849-07B4EF9C99CD}" type="sibTrans">
      <dgm:prSet/>
      <dgm:spPr/>
      <dgm:t>
        <a:bodyPr/>
        <a:lstStyle/>
        <a:p>
          <a:endParaRPr lang="zh-CN" altLang="en-US"/>
        </a:p>
      </dgm:t>
    </dgm:pt>
    <dgm:pt modelId="{DE9CF6A2-E0B5-48FF-99BD-D65794AE306D}">
      <dgm:prSet/>
      <dgm:spPr/>
      <dgm:t>
        <a:bodyPr/>
        <a:lstStyle/>
        <a:p>
          <a:pPr rtl="0"/>
          <a:r>
            <a:rPr lang="zh-CN" smtClean="0"/>
            <a:t>处理冲突的访问</a:t>
          </a:r>
          <a:endParaRPr lang="zh-CN"/>
        </a:p>
      </dgm:t>
    </dgm:pt>
    <dgm:pt modelId="{61AEB83F-A9B6-49D4-AB79-872508C48897}" cxnId="{5284450A-6A4B-48E4-8EF6-BAEBCAB25EEF}" type="parTrans">
      <dgm:prSet/>
      <dgm:spPr/>
      <dgm:t>
        <a:bodyPr/>
        <a:lstStyle/>
        <a:p>
          <a:endParaRPr lang="zh-CN" altLang="en-US"/>
        </a:p>
      </dgm:t>
    </dgm:pt>
    <dgm:pt modelId="{F6063386-2FF8-40CB-9DAE-B75738103BE4}" cxnId="{5284450A-6A4B-48E4-8EF6-BAEBCAB25EEF}" type="sibTrans">
      <dgm:prSet/>
      <dgm:spPr/>
      <dgm:t>
        <a:bodyPr/>
        <a:lstStyle/>
        <a:p>
          <a:endParaRPr lang="zh-CN" altLang="en-US"/>
        </a:p>
      </dgm:t>
    </dgm:pt>
    <dgm:pt modelId="{4A82F184-B0A6-49C0-87C2-115DD449F321}">
      <dgm:prSet/>
      <dgm:spPr/>
      <dgm:t>
        <a:bodyPr/>
        <a:lstStyle/>
        <a:p>
          <a:pPr rtl="0"/>
          <a:r>
            <a:rPr lang="zh-CN" smtClean="0"/>
            <a:t>避免恶意用户垄断资源</a:t>
          </a:r>
          <a:r>
            <a:rPr lang="en-US" smtClean="0"/>
            <a:t>,</a:t>
          </a:r>
          <a:r>
            <a:rPr lang="zh-CN" smtClean="0"/>
            <a:t>造成系统无法服务（</a:t>
          </a:r>
          <a:r>
            <a:rPr lang="en-US" smtClean="0"/>
            <a:t>DoS</a:t>
          </a:r>
          <a:r>
            <a:rPr lang="zh-CN" smtClean="0"/>
            <a:t>）</a:t>
          </a:r>
          <a:endParaRPr lang="zh-CN"/>
        </a:p>
      </dgm:t>
    </dgm:pt>
    <dgm:pt modelId="{C3292CE3-9703-44CD-8CA3-2730AF423625}" cxnId="{4A8D70A6-560A-4694-A851-42DE1E562CA7}" type="parTrans">
      <dgm:prSet/>
      <dgm:spPr/>
      <dgm:t>
        <a:bodyPr/>
        <a:lstStyle/>
        <a:p>
          <a:endParaRPr lang="zh-CN" altLang="en-US"/>
        </a:p>
      </dgm:t>
    </dgm:pt>
    <dgm:pt modelId="{CB0625BA-BED3-4A01-856B-107153EB6DB3}" cxnId="{4A8D70A6-560A-4694-A851-42DE1E562CA7}" type="sibTrans">
      <dgm:prSet/>
      <dgm:spPr/>
      <dgm:t>
        <a:bodyPr/>
        <a:lstStyle/>
        <a:p>
          <a:endParaRPr lang="zh-CN" altLang="en-US"/>
        </a:p>
      </dgm:t>
    </dgm:pt>
    <dgm:pt modelId="{47228290-09E0-45D2-9F3B-16FA5CC080B1}">
      <dgm:prSet/>
      <dgm:spPr/>
      <dgm:t>
        <a:bodyPr/>
        <a:lstStyle/>
        <a:p>
          <a:pPr rtl="0"/>
          <a:r>
            <a:rPr lang="zh-CN" smtClean="0"/>
            <a:t>目标</a:t>
          </a:r>
          <a:endParaRPr lang="zh-CN"/>
        </a:p>
      </dgm:t>
    </dgm:pt>
    <dgm:pt modelId="{0B5EC162-EC17-48A4-AEF3-AD4E9A5F7B18}" cxnId="{4A352700-E3AC-43F5-92E2-2C4376E197E7}" type="parTrans">
      <dgm:prSet/>
      <dgm:spPr/>
      <dgm:t>
        <a:bodyPr/>
        <a:lstStyle/>
        <a:p>
          <a:endParaRPr lang="zh-CN" altLang="en-US"/>
        </a:p>
      </dgm:t>
    </dgm:pt>
    <dgm:pt modelId="{DC53F4DB-D8B0-4ACD-A622-3233411400D4}" cxnId="{4A352700-E3AC-43F5-92E2-2C4376E197E7}" type="sibTrans">
      <dgm:prSet/>
      <dgm:spPr/>
      <dgm:t>
        <a:bodyPr/>
        <a:lstStyle/>
        <a:p>
          <a:endParaRPr lang="zh-CN" altLang="en-US"/>
        </a:p>
      </dgm:t>
    </dgm:pt>
    <dgm:pt modelId="{BD003045-78AE-4523-B14A-F85C7C79F886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mtClean="0"/>
            <a:t>公平原则：多个用户间公平</a:t>
          </a:r>
          <a:r>
            <a:rPr lang="zh-CN"/>
            <a:t/>
          </a:r>
          <a:endParaRPr lang="zh-CN"/>
        </a:p>
      </dgm:t>
    </dgm:pt>
    <dgm:pt modelId="{5D20156E-F0F3-496F-B898-3225C4A3B79D}" cxnId="{F179D96E-F8F5-48F2-98FA-141B98128018}" type="parTrans">
      <dgm:prSet/>
      <dgm:spPr/>
      <dgm:t>
        <a:bodyPr/>
        <a:lstStyle/>
        <a:p>
          <a:endParaRPr lang="zh-CN" altLang="en-US"/>
        </a:p>
      </dgm:t>
    </dgm:pt>
    <dgm:pt modelId="{FFD53ADB-A9E1-4A3F-A0F9-037480A3B6FD}" cxnId="{F179D96E-F8F5-48F2-98FA-141B98128018}" type="sibTrans">
      <dgm:prSet/>
      <dgm:spPr/>
      <dgm:t>
        <a:bodyPr/>
        <a:lstStyle/>
        <a:p>
          <a:endParaRPr lang="zh-CN" altLang="en-US"/>
        </a:p>
      </dgm:t>
    </dgm:pt>
    <dgm:pt modelId="{E8659C9A-9D03-4F19-9A96-D56CCBDC84C1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mtClean="0"/>
            <a:t>效率原则：整体系统效率最大化</a:t>
          </a:r>
          <a:r>
            <a:rPr lang="zh-CN"/>
            <a:t/>
          </a:r>
          <a:endParaRPr lang="zh-CN"/>
        </a:p>
      </dgm:t>
    </dgm:pt>
    <dgm:pt modelId="{136FE3BB-4F6D-46C0-B883-123595D3055E}" cxnId="{3FBC5A1A-123E-4AC3-9E91-6AF7B624A804}" type="parTrans">
      <dgm:prSet/>
      <dgm:spPr/>
    </dgm:pt>
    <dgm:pt modelId="{3F622F47-8359-4FAC-9C6E-F5BFE0AB572B}" cxnId="{3FBC5A1A-123E-4AC3-9E91-6AF7B624A804}" type="sibTrans">
      <dgm:prSet/>
      <dgm:spPr/>
    </dgm:pt>
    <dgm:pt modelId="{8F6F7B6A-903B-4CDF-928D-AB2D2A2211EF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 smtClean="0"/>
            <a:t>设计准则：</a:t>
          </a:r>
          <a:r>
            <a:rPr lang="zh-CN" altLang="en-US" dirty="0" smtClean="0"/>
            <a:t>机制</a:t>
          </a:r>
          <a:r>
            <a:rPr lang="en-US" dirty="0" smtClean="0"/>
            <a:t>Mechanism vs </a:t>
          </a:r>
          <a:r>
            <a:rPr lang="zh-CN" altLang="en-US" dirty="0" smtClean="0"/>
            <a:t>策略</a:t>
          </a:r>
          <a:r>
            <a:rPr lang="en-US" altLang="zh-CN" dirty="0" smtClean="0"/>
            <a:t>P</a:t>
          </a:r>
          <a:r>
            <a:rPr lang="en-US" dirty="0" smtClean="0"/>
            <a:t>olices</a:t>
          </a:r>
          <a:r>
            <a:rPr lang="zh-CN" dirty="0"/>
            <a:t/>
          </a:r>
          <a:endParaRPr lang="zh-CN" dirty="0"/>
        </a:p>
      </dgm:t>
    </dgm:pt>
    <dgm:pt modelId="{C852E932-6F5C-4443-A509-8EBD558977BB}" cxnId="{19493D9A-F1A1-4860-972C-7CCB85704777}" type="parTrans">
      <dgm:prSet/>
      <dgm:spPr/>
    </dgm:pt>
    <dgm:pt modelId="{5A52A8B5-222C-4AD8-A4DA-4CDE4A340F64}" cxnId="{19493D9A-F1A1-4860-972C-7CCB85704777}" type="sibTrans">
      <dgm:prSet/>
      <dgm:spPr/>
    </dgm:pt>
    <dgm:pt modelId="{6C98E023-8681-4184-BF67-F1A58480F295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 smtClean="0"/>
            <a:t>General mechanisms: how to do?</a:t>
          </a:r>
          <a:r>
            <a:rPr lang="zh-CN" dirty="0"/>
            <a:t/>
          </a:r>
          <a:endParaRPr lang="zh-CN" dirty="0"/>
        </a:p>
      </dgm:t>
    </dgm:pt>
    <dgm:pt modelId="{B969489C-0736-427E-92CB-6CD216A95215}" cxnId="{828332DA-D458-4414-A512-96B9D21AE141}" type="parTrans">
      <dgm:prSet/>
      <dgm:spPr/>
    </dgm:pt>
    <dgm:pt modelId="{6D5A9320-6A0B-46A1-B906-458B7D4E86FE}" cxnId="{828332DA-D458-4414-A512-96B9D21AE141}" type="sibTrans">
      <dgm:prSet/>
      <dgm:spPr/>
    </dgm:pt>
    <dgm:pt modelId="{4D8320BF-EEB9-4296-8044-FA12590D86E5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 smtClean="0"/>
            <a:t>Flexible Policy: what is done?</a:t>
          </a:r>
          <a:r>
            <a:rPr lang="zh-CN" dirty="0"/>
            <a:t/>
          </a:r>
          <a:endParaRPr lang="zh-CN" dirty="0"/>
        </a:p>
      </dgm:t>
    </dgm:pt>
    <dgm:pt modelId="{D221FFD8-4688-4D39-B43F-028BD7DDEFFC}" cxnId="{CAB86269-7A53-4000-A8E3-363A6A2CBDEC}" type="parTrans">
      <dgm:prSet/>
      <dgm:spPr/>
    </dgm:pt>
    <dgm:pt modelId="{BE269673-E632-487E-AD25-2C30B9F53197}" cxnId="{CAB86269-7A53-4000-A8E3-363A6A2CBDEC}" type="sibTrans">
      <dgm:prSet/>
      <dgm:spPr/>
    </dgm:pt>
    <dgm:pt modelId="{63926CD9-8156-432C-8FA3-72F87E4E2D7A}" type="pres">
      <dgm:prSet presAssocID="{B366ED61-25C1-4D98-A36F-D93BDD8B7EF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7E8177D-30F3-40BC-8F57-5820F139A6BB}" type="pres">
      <dgm:prSet presAssocID="{BEC95F2C-66D1-4819-BA8D-C72AC44CC3AC}" presName="parentLin" presStyleCnt="0"/>
      <dgm:spPr/>
    </dgm:pt>
    <dgm:pt modelId="{B6A1F994-3247-4F5B-A471-FDF81D4ACDEF}" type="pres">
      <dgm:prSet presAssocID="{BEC95F2C-66D1-4819-BA8D-C72AC44CC3AC}" presName="parentLeftMargin" presStyleCnt="0"/>
      <dgm:spPr/>
      <dgm:t>
        <a:bodyPr/>
        <a:lstStyle/>
        <a:p>
          <a:endParaRPr lang="zh-CN" altLang="en-US"/>
        </a:p>
      </dgm:t>
    </dgm:pt>
    <dgm:pt modelId="{45405539-8DA6-43D6-ACC7-2E974BCCB24C}" type="pres">
      <dgm:prSet presAssocID="{BEC95F2C-66D1-4819-BA8D-C72AC44CC3A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53A031-9C29-4356-AD55-52FF761AE5FE}" type="pres">
      <dgm:prSet presAssocID="{BEC95F2C-66D1-4819-BA8D-C72AC44CC3AC}" presName="negativeSpace" presStyleCnt="0"/>
      <dgm:spPr/>
    </dgm:pt>
    <dgm:pt modelId="{CE1138CC-135A-4A89-960F-851D3DCC2E7C}" type="pres">
      <dgm:prSet presAssocID="{BEC95F2C-66D1-4819-BA8D-C72AC44CC3A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BA524F-4E45-4E35-949B-D06CD1EC9E78}" type="pres">
      <dgm:prSet presAssocID="{407E818D-001C-4B28-8BAE-177FF07D8F33}" presName="spaceBetweenRectangles" presStyleCnt="0"/>
      <dgm:spPr/>
    </dgm:pt>
    <dgm:pt modelId="{0A00B14B-929E-4E35-89EC-0898F4E370F6}" type="pres">
      <dgm:prSet presAssocID="{DE9CF6A2-E0B5-48FF-99BD-D65794AE306D}" presName="parentLin" presStyleCnt="0"/>
      <dgm:spPr/>
    </dgm:pt>
    <dgm:pt modelId="{28A346E7-9CF8-4914-A0B5-C3533AEC7ADC}" type="pres">
      <dgm:prSet presAssocID="{DE9CF6A2-E0B5-48FF-99BD-D65794AE306D}" presName="parentLeftMargin" presStyleCnt="0"/>
      <dgm:spPr/>
      <dgm:t>
        <a:bodyPr/>
        <a:lstStyle/>
        <a:p>
          <a:endParaRPr lang="zh-CN" altLang="en-US"/>
        </a:p>
      </dgm:t>
    </dgm:pt>
    <dgm:pt modelId="{A2AC02DF-1445-4071-8807-BA9DF9A67190}" type="pres">
      <dgm:prSet presAssocID="{DE9CF6A2-E0B5-48FF-99BD-D65794AE306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9C526F-5AC9-4E6A-B574-3C76F2CAD596}" type="pres">
      <dgm:prSet presAssocID="{DE9CF6A2-E0B5-48FF-99BD-D65794AE306D}" presName="negativeSpace" presStyleCnt="0"/>
      <dgm:spPr/>
    </dgm:pt>
    <dgm:pt modelId="{DC64F689-C606-4ECC-8EB8-B104B982E79A}" type="pres">
      <dgm:prSet presAssocID="{DE9CF6A2-E0B5-48FF-99BD-D65794AE306D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55B864-4F48-4F56-BB02-D86FC8261001}" type="pres">
      <dgm:prSet presAssocID="{F6063386-2FF8-40CB-9DAE-B75738103BE4}" presName="spaceBetweenRectangles" presStyleCnt="0"/>
      <dgm:spPr/>
    </dgm:pt>
    <dgm:pt modelId="{A41B8A42-D1FA-433C-997D-EFCAAAAB8C0A}" type="pres">
      <dgm:prSet presAssocID="{47228290-09E0-45D2-9F3B-16FA5CC080B1}" presName="parentLin" presStyleCnt="0"/>
      <dgm:spPr/>
    </dgm:pt>
    <dgm:pt modelId="{FBF14F5B-4316-44C6-A611-D3188EDBEB38}" type="pres">
      <dgm:prSet presAssocID="{47228290-09E0-45D2-9F3B-16FA5CC080B1}" presName="parentLeftMargin" presStyleCnt="0"/>
      <dgm:spPr/>
      <dgm:t>
        <a:bodyPr/>
        <a:lstStyle/>
        <a:p>
          <a:endParaRPr lang="zh-CN" altLang="en-US"/>
        </a:p>
      </dgm:t>
    </dgm:pt>
    <dgm:pt modelId="{ECB79CA5-8A2D-4AB9-9D93-C5F594463BEE}" type="pres">
      <dgm:prSet presAssocID="{47228290-09E0-45D2-9F3B-16FA5CC080B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F9AA2F-F4D7-46D0-87C4-CEF05F0EA957}" type="pres">
      <dgm:prSet presAssocID="{47228290-09E0-45D2-9F3B-16FA5CC080B1}" presName="negativeSpace" presStyleCnt="0"/>
      <dgm:spPr/>
    </dgm:pt>
    <dgm:pt modelId="{95A05235-3E08-4D81-B1E8-9AFA3EE28139}" type="pres">
      <dgm:prSet presAssocID="{47228290-09E0-45D2-9F3B-16FA5CC080B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384CDBE-1012-49AC-B43E-B421BCD992C6}" srcId="{B366ED61-25C1-4D98-A36F-D93BDD8B7EF1}" destId="{BEC95F2C-66D1-4819-BA8D-C72AC44CC3AC}" srcOrd="0" destOrd="0" parTransId="{6EE9D026-9842-4C69-9E7F-F79777AC593A}" sibTransId="{407E818D-001C-4B28-8BAE-177FF07D8F33}"/>
    <dgm:cxn modelId="{E200B472-6458-45D4-A453-1E288F824E1B}" srcId="{BEC95F2C-66D1-4819-BA8D-C72AC44CC3AC}" destId="{B61B8CB2-3495-4EDF-8937-855DEE63C691}" srcOrd="0" destOrd="0" parTransId="{522EF425-69E8-4B93-942A-7AEB000B2EE7}" sibTransId="{007E876E-6262-4E4C-9A8D-D3A4ECEA35E5}"/>
    <dgm:cxn modelId="{4516CAC8-5F3F-46F3-B849-07B4EF9C99CD}" srcId="{BEC95F2C-66D1-4819-BA8D-C72AC44CC3AC}" destId="{9C825C18-D914-47AA-B0E4-F33BE195C80E}" srcOrd="1" destOrd="0" parTransId="{B480A5E6-13F2-4A2C-897A-E98649CAEBEE}" sibTransId="{6E50AB9B-A2F0-4819-93C3-F3B32FE10F16}"/>
    <dgm:cxn modelId="{5284450A-6A4B-48E4-8EF6-BAEBCAB25EEF}" srcId="{B366ED61-25C1-4D98-A36F-D93BDD8B7EF1}" destId="{DE9CF6A2-E0B5-48FF-99BD-D65794AE306D}" srcOrd="1" destOrd="0" parTransId="{61AEB83F-A9B6-49D4-AB79-872508C48897}" sibTransId="{F6063386-2FF8-40CB-9DAE-B75738103BE4}"/>
    <dgm:cxn modelId="{4A8D70A6-560A-4694-A851-42DE1E562CA7}" srcId="{DE9CF6A2-E0B5-48FF-99BD-D65794AE306D}" destId="{4A82F184-B0A6-49C0-87C2-115DD449F321}" srcOrd="0" destOrd="1" parTransId="{C3292CE3-9703-44CD-8CA3-2730AF423625}" sibTransId="{CB0625BA-BED3-4A01-856B-107153EB6DB3}"/>
    <dgm:cxn modelId="{4A352700-E3AC-43F5-92E2-2C4376E197E7}" srcId="{B366ED61-25C1-4D98-A36F-D93BDD8B7EF1}" destId="{47228290-09E0-45D2-9F3B-16FA5CC080B1}" srcOrd="2" destOrd="0" parTransId="{0B5EC162-EC17-48A4-AEF3-AD4E9A5F7B18}" sibTransId="{DC53F4DB-D8B0-4ACD-A622-3233411400D4}"/>
    <dgm:cxn modelId="{F179D96E-F8F5-48F2-98FA-141B98128018}" srcId="{47228290-09E0-45D2-9F3B-16FA5CC080B1}" destId="{BD003045-78AE-4523-B14A-F85C7C79F886}" srcOrd="0" destOrd="2" parTransId="{5D20156E-F0F3-496F-B898-3225C4A3B79D}" sibTransId="{FFD53ADB-A9E1-4A3F-A0F9-037480A3B6FD}"/>
    <dgm:cxn modelId="{3FBC5A1A-123E-4AC3-9E91-6AF7B624A804}" srcId="{47228290-09E0-45D2-9F3B-16FA5CC080B1}" destId="{E8659C9A-9D03-4F19-9A96-D56CCBDC84C1}" srcOrd="1" destOrd="2" parTransId="{136FE3BB-4F6D-46C0-B883-123595D3055E}" sibTransId="{3F622F47-8359-4FAC-9C6E-F5BFE0AB572B}"/>
    <dgm:cxn modelId="{19493D9A-F1A1-4860-972C-7CCB85704777}" srcId="{47228290-09E0-45D2-9F3B-16FA5CC080B1}" destId="{8F6F7B6A-903B-4CDF-928D-AB2D2A2211EF}" srcOrd="2" destOrd="2" parTransId="{C852E932-6F5C-4443-A509-8EBD558977BB}" sibTransId="{5A52A8B5-222C-4AD8-A4DA-4CDE4A340F64}"/>
    <dgm:cxn modelId="{828332DA-D458-4414-A512-96B9D21AE141}" srcId="{8F6F7B6A-903B-4CDF-928D-AB2D2A2211EF}" destId="{6C98E023-8681-4184-BF67-F1A58480F295}" srcOrd="0" destOrd="2" parTransId="{B969489C-0736-427E-92CB-6CD216A95215}" sibTransId="{6D5A9320-6A0B-46A1-B906-458B7D4E86FE}"/>
    <dgm:cxn modelId="{CAB86269-7A53-4000-A8E3-363A6A2CBDEC}" srcId="{8F6F7B6A-903B-4CDF-928D-AB2D2A2211EF}" destId="{4D8320BF-EEB9-4296-8044-FA12590D86E5}" srcOrd="1" destOrd="2" parTransId="{D221FFD8-4688-4D39-B43F-028BD7DDEFFC}" sibTransId="{BE269673-E632-487E-AD25-2C30B9F53197}"/>
    <dgm:cxn modelId="{B684542D-731F-4AAD-BC94-A9BD48B8CEC2}" type="presOf" srcId="{B366ED61-25C1-4D98-A36F-D93BDD8B7EF1}" destId="{63926CD9-8156-432C-8FA3-72F87E4E2D7A}" srcOrd="0" destOrd="0" presId="urn:microsoft.com/office/officeart/2005/8/layout/list1"/>
    <dgm:cxn modelId="{08E06064-8B5F-450A-95EC-3EBBFE7D97D4}" type="presParOf" srcId="{63926CD9-8156-432C-8FA3-72F87E4E2D7A}" destId="{37E8177D-30F3-40BC-8F57-5820F139A6BB}" srcOrd="0" destOrd="0" presId="urn:microsoft.com/office/officeart/2005/8/layout/list1"/>
    <dgm:cxn modelId="{FF008F81-7E18-4DB8-BFB8-ED6549CDCD5A}" type="presParOf" srcId="{37E8177D-30F3-40BC-8F57-5820F139A6BB}" destId="{B6A1F994-3247-4F5B-A471-FDF81D4ACDEF}" srcOrd="0" destOrd="0" presId="urn:microsoft.com/office/officeart/2005/8/layout/list1"/>
    <dgm:cxn modelId="{7147E351-6628-4047-8294-674E5B352A98}" type="presOf" srcId="{BEC95F2C-66D1-4819-BA8D-C72AC44CC3AC}" destId="{B6A1F994-3247-4F5B-A471-FDF81D4ACDEF}" srcOrd="0" destOrd="0" presId="urn:microsoft.com/office/officeart/2005/8/layout/list1"/>
    <dgm:cxn modelId="{EFC90082-5066-4D7D-9EC0-FC8C9C77EDBE}" type="presParOf" srcId="{37E8177D-30F3-40BC-8F57-5820F139A6BB}" destId="{45405539-8DA6-43D6-ACC7-2E974BCCB24C}" srcOrd="1" destOrd="0" presId="urn:microsoft.com/office/officeart/2005/8/layout/list1"/>
    <dgm:cxn modelId="{86F9A0D2-962E-4BCD-B799-360D1EBAEC07}" type="presOf" srcId="{BEC95F2C-66D1-4819-BA8D-C72AC44CC3AC}" destId="{45405539-8DA6-43D6-ACC7-2E974BCCB24C}" srcOrd="0" destOrd="0" presId="urn:microsoft.com/office/officeart/2005/8/layout/list1"/>
    <dgm:cxn modelId="{20AC1924-DC84-4523-B77D-C384D241355A}" type="presParOf" srcId="{63926CD9-8156-432C-8FA3-72F87E4E2D7A}" destId="{D453A031-9C29-4356-AD55-52FF761AE5FE}" srcOrd="1" destOrd="0" presId="urn:microsoft.com/office/officeart/2005/8/layout/list1"/>
    <dgm:cxn modelId="{190E792C-B836-4205-B5CC-BBA5B346DC8D}" type="presParOf" srcId="{63926CD9-8156-432C-8FA3-72F87E4E2D7A}" destId="{CE1138CC-135A-4A89-960F-851D3DCC2E7C}" srcOrd="2" destOrd="0" presId="urn:microsoft.com/office/officeart/2005/8/layout/list1"/>
    <dgm:cxn modelId="{12C15EE8-8F3A-45E4-9393-921192B0DA51}" type="presOf" srcId="{B61B8CB2-3495-4EDF-8937-855DEE63C691}" destId="{CE1138CC-135A-4A89-960F-851D3DCC2E7C}" srcOrd="0" destOrd="0" presId="urn:microsoft.com/office/officeart/2005/8/layout/list1"/>
    <dgm:cxn modelId="{37142E7D-18F8-486A-A22C-1011D9113751}" type="presOf" srcId="{9C825C18-D914-47AA-B0E4-F33BE195C80E}" destId="{CE1138CC-135A-4A89-960F-851D3DCC2E7C}" srcOrd="0" destOrd="1" presId="urn:microsoft.com/office/officeart/2005/8/layout/list1"/>
    <dgm:cxn modelId="{35DFE27F-417C-4FDF-B76C-BB63DCD935A9}" type="presParOf" srcId="{63926CD9-8156-432C-8FA3-72F87E4E2D7A}" destId="{5BBA524F-4E45-4E35-949B-D06CD1EC9E78}" srcOrd="3" destOrd="0" presId="urn:microsoft.com/office/officeart/2005/8/layout/list1"/>
    <dgm:cxn modelId="{19FFC0A9-E585-4C5D-AAC7-31757FDDC67B}" type="presParOf" srcId="{63926CD9-8156-432C-8FA3-72F87E4E2D7A}" destId="{0A00B14B-929E-4E35-89EC-0898F4E370F6}" srcOrd="4" destOrd="0" presId="urn:microsoft.com/office/officeart/2005/8/layout/list1"/>
    <dgm:cxn modelId="{7E21DFED-FEB0-49C4-990C-8D3B1BFF0DEF}" type="presParOf" srcId="{0A00B14B-929E-4E35-89EC-0898F4E370F6}" destId="{28A346E7-9CF8-4914-A0B5-C3533AEC7ADC}" srcOrd="0" destOrd="4" presId="urn:microsoft.com/office/officeart/2005/8/layout/list1"/>
    <dgm:cxn modelId="{93925994-5358-403F-879B-C4AAF831FDA4}" type="presOf" srcId="{DE9CF6A2-E0B5-48FF-99BD-D65794AE306D}" destId="{28A346E7-9CF8-4914-A0B5-C3533AEC7ADC}" srcOrd="0" destOrd="0" presId="urn:microsoft.com/office/officeart/2005/8/layout/list1"/>
    <dgm:cxn modelId="{69AB6F1B-1B3F-465F-933B-E2CA2E6A7804}" type="presParOf" srcId="{0A00B14B-929E-4E35-89EC-0898F4E370F6}" destId="{A2AC02DF-1445-4071-8807-BA9DF9A67190}" srcOrd="1" destOrd="4" presId="urn:microsoft.com/office/officeart/2005/8/layout/list1"/>
    <dgm:cxn modelId="{DC7E77D9-E67C-482D-9732-0A53D25A051F}" type="presOf" srcId="{DE9CF6A2-E0B5-48FF-99BD-D65794AE306D}" destId="{A2AC02DF-1445-4071-8807-BA9DF9A67190}" srcOrd="0" destOrd="0" presId="urn:microsoft.com/office/officeart/2005/8/layout/list1"/>
    <dgm:cxn modelId="{B513FBBB-60EA-4646-878A-51B410269440}" type="presParOf" srcId="{63926CD9-8156-432C-8FA3-72F87E4E2D7A}" destId="{989C526F-5AC9-4E6A-B574-3C76F2CAD596}" srcOrd="5" destOrd="0" presId="urn:microsoft.com/office/officeart/2005/8/layout/list1"/>
    <dgm:cxn modelId="{670DA61A-EE3B-4000-BF4F-F56E3DD95708}" type="presParOf" srcId="{63926CD9-8156-432C-8FA3-72F87E4E2D7A}" destId="{DC64F689-C606-4ECC-8EB8-B104B982E79A}" srcOrd="6" destOrd="0" presId="urn:microsoft.com/office/officeart/2005/8/layout/list1"/>
    <dgm:cxn modelId="{3AE1856B-84D1-433D-8D97-751870DF9CF5}" type="presOf" srcId="{4A82F184-B0A6-49C0-87C2-115DD449F321}" destId="{DC64F689-C606-4ECC-8EB8-B104B982E79A}" srcOrd="0" destOrd="0" presId="urn:microsoft.com/office/officeart/2005/8/layout/list1"/>
    <dgm:cxn modelId="{2F53DAAC-4548-47D3-941D-664491CE66CA}" type="presParOf" srcId="{63926CD9-8156-432C-8FA3-72F87E4E2D7A}" destId="{8755B864-4F48-4F56-BB02-D86FC8261001}" srcOrd="7" destOrd="0" presId="urn:microsoft.com/office/officeart/2005/8/layout/list1"/>
    <dgm:cxn modelId="{5352BB3F-E0BC-45DD-AE03-CDBD464C1A4B}" type="presParOf" srcId="{63926CD9-8156-432C-8FA3-72F87E4E2D7A}" destId="{A41B8A42-D1FA-433C-997D-EFCAAAAB8C0A}" srcOrd="8" destOrd="0" presId="urn:microsoft.com/office/officeart/2005/8/layout/list1"/>
    <dgm:cxn modelId="{E4014E3B-85CA-4681-9BC5-405B40C2FE6B}" type="presParOf" srcId="{A41B8A42-D1FA-433C-997D-EFCAAAAB8C0A}" destId="{FBF14F5B-4316-44C6-A611-D3188EDBEB38}" srcOrd="0" destOrd="8" presId="urn:microsoft.com/office/officeart/2005/8/layout/list1"/>
    <dgm:cxn modelId="{547408CB-8368-4656-AFD6-6B90C890F5B4}" type="presOf" srcId="{47228290-09E0-45D2-9F3B-16FA5CC080B1}" destId="{FBF14F5B-4316-44C6-A611-D3188EDBEB38}" srcOrd="0" destOrd="0" presId="urn:microsoft.com/office/officeart/2005/8/layout/list1"/>
    <dgm:cxn modelId="{CFD6DFB5-0321-4733-967B-66B8DAF9B803}" type="presParOf" srcId="{A41B8A42-D1FA-433C-997D-EFCAAAAB8C0A}" destId="{ECB79CA5-8A2D-4AB9-9D93-C5F594463BEE}" srcOrd="1" destOrd="8" presId="urn:microsoft.com/office/officeart/2005/8/layout/list1"/>
    <dgm:cxn modelId="{D0849CD9-489E-4696-B165-C51C6EF1B527}" type="presOf" srcId="{47228290-09E0-45D2-9F3B-16FA5CC080B1}" destId="{ECB79CA5-8A2D-4AB9-9D93-C5F594463BEE}" srcOrd="0" destOrd="0" presId="urn:microsoft.com/office/officeart/2005/8/layout/list1"/>
    <dgm:cxn modelId="{AB616097-78CF-4A39-833F-46B59D6C4D61}" type="presParOf" srcId="{63926CD9-8156-432C-8FA3-72F87E4E2D7A}" destId="{28F9AA2F-F4D7-46D0-87C4-CEF05F0EA957}" srcOrd="9" destOrd="0" presId="urn:microsoft.com/office/officeart/2005/8/layout/list1"/>
    <dgm:cxn modelId="{7316A5DE-9DF1-4054-A0F9-F5EDC5C189BD}" type="presParOf" srcId="{63926CD9-8156-432C-8FA3-72F87E4E2D7A}" destId="{95A05235-3E08-4D81-B1E8-9AFA3EE28139}" srcOrd="10" destOrd="0" presId="urn:microsoft.com/office/officeart/2005/8/layout/list1"/>
    <dgm:cxn modelId="{CD0AF205-4932-44E5-B0C2-709700AD72A9}" type="presOf" srcId="{BD003045-78AE-4523-B14A-F85C7C79F886}" destId="{95A05235-3E08-4D81-B1E8-9AFA3EE28139}" srcOrd="0" destOrd="0" presId="urn:microsoft.com/office/officeart/2005/8/layout/list1"/>
    <dgm:cxn modelId="{E7C8D2E1-1FFB-4293-A50A-A4526D68D690}" type="presOf" srcId="{E8659C9A-9D03-4F19-9A96-D56CCBDC84C1}" destId="{95A05235-3E08-4D81-B1E8-9AFA3EE28139}" srcOrd="0" destOrd="1" presId="urn:microsoft.com/office/officeart/2005/8/layout/list1"/>
    <dgm:cxn modelId="{424DF397-1F0F-4D4F-A679-B2D5851B82CB}" type="presOf" srcId="{8F6F7B6A-903B-4CDF-928D-AB2D2A2211EF}" destId="{95A05235-3E08-4D81-B1E8-9AFA3EE28139}" srcOrd="0" destOrd="2" presId="urn:microsoft.com/office/officeart/2005/8/layout/list1"/>
    <dgm:cxn modelId="{F18F9910-CA89-4A73-8EE5-DCE0AC22EB72}" type="presOf" srcId="{6C98E023-8681-4184-BF67-F1A58480F295}" destId="{95A05235-3E08-4D81-B1E8-9AFA3EE28139}" srcOrd="0" destOrd="3" presId="urn:microsoft.com/office/officeart/2005/8/layout/list1"/>
    <dgm:cxn modelId="{C15A1FCA-1AA4-4EF4-9284-8EF7FE41F06D}" type="presOf" srcId="{4D8320BF-EEB9-4296-8044-FA12590D86E5}" destId="{95A05235-3E08-4D81-B1E8-9AFA3EE28139}" srcOrd="0" destOrd="4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073069-9A1E-4609-BB5A-22A24E40FDD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20E428-7C20-4B6F-A6DA-0A6D0D0778B1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提供标准的服务与基础设施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A7EAFD61-52E7-4B5D-8690-06DC8352B44B}" cxnId="{31D248E1-8360-4BEB-BDDF-B47216E25CE3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F7FFFFDF-0109-4C73-8551-ABD98B161E10}" cxnId="{31D248E1-8360-4BEB-BDDF-B47216E25CE3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4E5D4B3-1814-443F-BFAB-A94359B58454}">
      <dgm:prSet custT="1"/>
      <dgm:spPr/>
      <dgm:t>
        <a:bodyPr/>
        <a:lstStyle/>
        <a:p>
          <a:pPr rtl="0"/>
          <a:r>
            <a:rPr lang="zh-CN" altLang="en-US" sz="2000" smtClean="0">
              <a:latin typeface="微软雅黑" panose="020B0503020204020204" charset="-122"/>
              <a:ea typeface="微软雅黑" panose="020B0503020204020204" charset="-122"/>
            </a:rPr>
            <a:t>系统调用</a:t>
          </a:r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8DF5F37B-C739-4F8D-BF95-9E1F4B52085C}" cxnId="{D91CC61C-1C5F-4411-A248-AB65C9B8E3B8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621D908C-B542-4C16-8B4C-D1C255317FF4}" cxnId="{D91CC61C-1C5F-4411-A248-AB65C9B8E3B8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1B4A8862-C3E5-4909-9081-4CA7DB060AB3}">
      <dgm:prSet custT="1"/>
      <dgm:spPr/>
      <dgm:t>
        <a:bodyPr/>
        <a:lstStyle/>
        <a:p>
          <a:pPr rtl="0"/>
          <a:r>
            <a:rPr lang="zh-CN" altLang="en-US" sz="2000" smtClean="0">
              <a:latin typeface="微软雅黑" panose="020B0503020204020204" charset="-122"/>
              <a:ea typeface="微软雅黑" panose="020B0503020204020204" charset="-122"/>
            </a:rPr>
            <a:t>系统标准库</a:t>
          </a:r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4565EFBC-AFCA-4AB0-963A-1ECB593774F2}" cxnId="{E3AB003F-5A9A-4AB7-9254-5A1D504E284C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24F5C259-46E9-4254-82F6-558232713287}" cxnId="{E3AB003F-5A9A-4AB7-9254-5A1D504E284C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5B7668C7-B513-4679-A010-738F563B2399}">
      <dgm:prSet custT="1"/>
      <dgm:spPr/>
      <dgm:t>
        <a:bodyPr/>
        <a:lstStyle/>
        <a:p>
          <a:pPr rtl="0"/>
          <a:r>
            <a:rPr lang="zh-CN" altLang="en-US" sz="2000" smtClean="0">
              <a:latin typeface="微软雅黑" panose="020B0503020204020204" charset="-122"/>
              <a:ea typeface="微软雅黑" panose="020B0503020204020204" charset="-122"/>
            </a:rPr>
            <a:t>窗口系统</a:t>
          </a:r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5EAB2FB4-BD56-469A-B468-6B4CB6F7D356}" cxnId="{9C777845-7A67-405B-B85D-D183F09646B9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9C287604-A12B-4AC1-8D38-69C8DA9FB717}" cxnId="{9C777845-7A67-405B-B85D-D183F09646B9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8420C99B-2911-449B-B678-77266EF72C6C}">
      <dgm:prSet custT="1"/>
      <dgm:spPr/>
      <dgm:t>
        <a:bodyPr/>
        <a:lstStyle/>
        <a:p>
          <a:pPr rtl="0"/>
          <a:r>
            <a:rPr lang="zh-CN" altLang="en-US" sz="2000" smtClean="0">
              <a:latin typeface="微软雅黑" panose="020B0503020204020204" charset="-122"/>
              <a:ea typeface="微软雅黑" panose="020B0503020204020204" charset="-122"/>
            </a:rPr>
            <a:t>系统服务</a:t>
          </a:r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F9D7C464-1B11-4291-8600-3E18C46EDD09}" cxnId="{0D92D017-49F8-45BD-9350-39A5AC46E990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B8FE261-6E69-43DD-AF5A-A7508ADB8EE5}" cxnId="{0D92D017-49F8-45BD-9350-39A5AC46E990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A1B21835-5254-432A-B571-ECCB5E36375A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提供应用程序无法或不易实现的功能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E9AD587-9879-4DD7-BEB0-1AA5F38C4F6D}" cxnId="{838A917D-DCDB-49E3-BEC4-2D3A8194F157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29CBD731-173A-4F37-BE3D-DC86D5EE2EFE}" cxnId="{838A917D-DCDB-49E3-BEC4-2D3A8194F157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07A14212-0FF6-4480-8B45-1A178E23039B}">
      <dgm:prSet custT="1"/>
      <dgm:spPr/>
      <dgm:t>
        <a:bodyPr/>
        <a:lstStyle/>
        <a:p>
          <a:pPr rtl="0"/>
          <a:r>
            <a:rPr lang="en-US" sz="2000" dirty="0" smtClean="0">
              <a:latin typeface="微软雅黑" panose="020B0503020204020204" charset="-122"/>
              <a:ea typeface="微软雅黑" panose="020B0503020204020204" charset="-122"/>
            </a:rPr>
            <a:t>Tracing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6D739468-49F1-4EE4-8753-49E8A64173A3}" cxnId="{C841FE24-1F80-4B00-91F0-2C49AD0484B2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4F5354B7-407B-4615-BCF5-B4B51965122B}" cxnId="{C841FE24-1F80-4B00-91F0-2C49AD0484B2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28357E6-4271-458C-83C1-48561E37F4A9}">
      <dgm:prSet custT="1"/>
      <dgm:spPr/>
      <dgm:t>
        <a:bodyPr/>
        <a:lstStyle/>
        <a:p>
          <a:pPr rtl="0"/>
          <a:r>
            <a:rPr lang="en-US" sz="2000" dirty="0" smtClean="0">
              <a:latin typeface="微软雅黑" panose="020B0503020204020204" charset="-122"/>
              <a:ea typeface="微软雅黑" panose="020B0503020204020204" charset="-122"/>
            </a:rPr>
            <a:t>Debugging</a:t>
          </a:r>
          <a:endParaRPr lang="zh-CN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0CCD9FDD-75C0-4B18-AFBE-A0422F1866A1}" cxnId="{DAFB89DF-D1F2-435C-A5D4-C0188A98B01A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38795AB1-C3C9-420B-8B21-6137A8BB9E45}" cxnId="{DAFB89DF-D1F2-435C-A5D4-C0188A98B01A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6B1B932F-472C-4C89-9D28-968F49C75689}">
      <dgm:prSet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  <a:t>Logging</a:t>
          </a:r>
        </a:p>
      </dgm:t>
    </dgm:pt>
    <dgm:pt modelId="{88C3E27C-1FB0-4AAA-B63F-5B25F2BE1C3A}" cxnId="{5DB38F8B-AA7F-4FF2-895E-D88635517417}" type="par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A1F5BD40-E992-4568-8E8C-2C1978A5344B}" cxnId="{5DB38F8B-AA7F-4FF2-895E-D88635517417}" type="sibTrans">
      <dgm:prSet/>
      <dgm:spPr/>
      <dgm:t>
        <a:bodyPr/>
        <a:lstStyle/>
        <a:p>
          <a:endParaRPr lang="zh-CN" altLang="en-US" sz="2000">
            <a:latin typeface="微软雅黑" panose="020B0503020204020204" charset="-122"/>
            <a:ea typeface="微软雅黑" panose="020B0503020204020204" charset="-122"/>
          </a:endParaRPr>
        </a:p>
      </dgm:t>
    </dgm:pt>
    <dgm:pt modelId="{DD45FFB0-3654-4BD6-9801-3009EEF52C7F}">
      <dgm:prSet/>
      <dgm:spPr/>
      <dgm:t>
        <a:bodyPr/>
        <a:lstStyle/>
        <a:p>
          <a:pPr rtl="0"/>
          <a:r>
            <a:rPr lang="en-US" dirty="0" smtClean="0">
              <a:latin typeface="微软雅黑" panose="020B0503020204020204" charset="-122"/>
              <a:ea typeface="微软雅黑" panose="020B0503020204020204" charset="-122"/>
            </a:rPr>
            <a:t>Statistics</a:t>
          </a:r>
          <a:endParaRPr lang="zh-CN" altLang="en-US" dirty="0"/>
        </a:p>
      </dgm:t>
    </dgm:pt>
    <dgm:pt modelId="{B845C289-F9A5-4873-925E-C86CF6444DDF}" cxnId="{77F8DF9D-CD5A-431C-9505-4AD92D15E5EF}" type="parTrans">
      <dgm:prSet/>
      <dgm:spPr/>
      <dgm:t>
        <a:bodyPr/>
        <a:lstStyle/>
        <a:p>
          <a:endParaRPr lang="zh-CN" altLang="en-US"/>
        </a:p>
      </dgm:t>
    </dgm:pt>
    <dgm:pt modelId="{637BA32B-9017-49C7-9C06-35C8FDE34742}" cxnId="{77F8DF9D-CD5A-431C-9505-4AD92D15E5EF}" type="sibTrans">
      <dgm:prSet/>
      <dgm:spPr/>
      <dgm:t>
        <a:bodyPr/>
        <a:lstStyle/>
        <a:p>
          <a:endParaRPr lang="zh-CN" altLang="en-US"/>
        </a:p>
      </dgm:t>
    </dgm:pt>
    <dgm:pt modelId="{CAAA07D2-A047-4857-9ED6-145CBAD941E3}" type="pres">
      <dgm:prSet presAssocID="{63073069-9A1E-4609-BB5A-22A24E40FD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0A3D754-577E-49EB-9DA2-135E534F630F}" type="pres">
      <dgm:prSet presAssocID="{7220E428-7C20-4B6F-A6DA-0A6D0D0778B1}" presName="hierRoot1" presStyleCnt="0">
        <dgm:presLayoutVars>
          <dgm:hierBranch val="init"/>
        </dgm:presLayoutVars>
      </dgm:prSet>
      <dgm:spPr/>
    </dgm:pt>
    <dgm:pt modelId="{CBB1FCAF-A9DF-434F-9A80-2BE67FDED86C}" type="pres">
      <dgm:prSet presAssocID="{7220E428-7C20-4B6F-A6DA-0A6D0D0778B1}" presName="rootComposite1" presStyleCnt="0"/>
      <dgm:spPr/>
    </dgm:pt>
    <dgm:pt modelId="{33E64668-56A9-4DBA-B849-69D81032C3D7}" type="pres">
      <dgm:prSet presAssocID="{7220E428-7C20-4B6F-A6DA-0A6D0D0778B1}" presName="rootText1" presStyleLbl="node0" presStyleIdx="0" presStyleCnt="2" custScaleX="2919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B692E3-E58B-46E4-869C-41F6302A477E}" type="pres">
      <dgm:prSet presAssocID="{7220E428-7C20-4B6F-A6DA-0A6D0D0778B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A457CE8-C5E9-4235-8598-8F530B7AC10C}" type="pres">
      <dgm:prSet presAssocID="{7220E428-7C20-4B6F-A6DA-0A6D0D0778B1}" presName="hierChild2" presStyleCnt="0"/>
      <dgm:spPr/>
    </dgm:pt>
    <dgm:pt modelId="{38634BDA-29F0-4E09-9B8C-1ED2A8FF52AC}" type="pres">
      <dgm:prSet presAssocID="{8DF5F37B-C739-4F8D-BF95-9E1F4B52085C}" presName="Name64" presStyleLbl="parChTrans1D2" presStyleIdx="0" presStyleCnt="8"/>
      <dgm:spPr/>
      <dgm:t>
        <a:bodyPr/>
        <a:lstStyle/>
        <a:p>
          <a:endParaRPr lang="zh-CN" altLang="en-US"/>
        </a:p>
      </dgm:t>
    </dgm:pt>
    <dgm:pt modelId="{6176C589-40EC-4BBD-A59A-1C2ABA85A351}" type="pres">
      <dgm:prSet presAssocID="{D4E5D4B3-1814-443F-BFAB-A94359B58454}" presName="hierRoot2" presStyleCnt="0">
        <dgm:presLayoutVars>
          <dgm:hierBranch val="init"/>
        </dgm:presLayoutVars>
      </dgm:prSet>
      <dgm:spPr/>
    </dgm:pt>
    <dgm:pt modelId="{31F65E70-884D-48C6-AAD7-1EF1DB38945B}" type="pres">
      <dgm:prSet presAssocID="{D4E5D4B3-1814-443F-BFAB-A94359B58454}" presName="rootComposite" presStyleCnt="0"/>
      <dgm:spPr/>
    </dgm:pt>
    <dgm:pt modelId="{6B8F4C89-77F3-4CDC-B26A-7C46FE85B0F9}" type="pres">
      <dgm:prSet presAssocID="{D4E5D4B3-1814-443F-BFAB-A94359B58454}" presName="rootText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A84E7C-1CC0-4E26-BE84-C74AD3708CEF}" type="pres">
      <dgm:prSet presAssocID="{D4E5D4B3-1814-443F-BFAB-A94359B58454}" presName="rootConnector" presStyleLbl="node2" presStyleIdx="0" presStyleCnt="8"/>
      <dgm:spPr/>
      <dgm:t>
        <a:bodyPr/>
        <a:lstStyle/>
        <a:p>
          <a:endParaRPr lang="zh-CN" altLang="en-US"/>
        </a:p>
      </dgm:t>
    </dgm:pt>
    <dgm:pt modelId="{55D5D91C-99F7-45AC-864E-980CFC59FD13}" type="pres">
      <dgm:prSet presAssocID="{D4E5D4B3-1814-443F-BFAB-A94359B58454}" presName="hierChild4" presStyleCnt="0"/>
      <dgm:spPr/>
    </dgm:pt>
    <dgm:pt modelId="{7A6B3BA8-B012-407E-9A28-E3D8AA00CC66}" type="pres">
      <dgm:prSet presAssocID="{D4E5D4B3-1814-443F-BFAB-A94359B58454}" presName="hierChild5" presStyleCnt="0"/>
      <dgm:spPr/>
    </dgm:pt>
    <dgm:pt modelId="{27BFE3E5-AE53-44F3-8B20-9592576635FA}" type="pres">
      <dgm:prSet presAssocID="{4565EFBC-AFCA-4AB0-963A-1ECB593774F2}" presName="Name64" presStyleLbl="parChTrans1D2" presStyleIdx="1" presStyleCnt="8"/>
      <dgm:spPr/>
      <dgm:t>
        <a:bodyPr/>
        <a:lstStyle/>
        <a:p>
          <a:endParaRPr lang="zh-CN" altLang="en-US"/>
        </a:p>
      </dgm:t>
    </dgm:pt>
    <dgm:pt modelId="{B9301FF6-13E1-4764-82B4-FC0959BD32B2}" type="pres">
      <dgm:prSet presAssocID="{1B4A8862-C3E5-4909-9081-4CA7DB060AB3}" presName="hierRoot2" presStyleCnt="0">
        <dgm:presLayoutVars>
          <dgm:hierBranch val="init"/>
        </dgm:presLayoutVars>
      </dgm:prSet>
      <dgm:spPr/>
    </dgm:pt>
    <dgm:pt modelId="{5A9F0FEA-F9BA-43E3-93CC-7B00FC4F8191}" type="pres">
      <dgm:prSet presAssocID="{1B4A8862-C3E5-4909-9081-4CA7DB060AB3}" presName="rootComposite" presStyleCnt="0"/>
      <dgm:spPr/>
    </dgm:pt>
    <dgm:pt modelId="{E83629A7-95B5-4E7F-A7FA-5ED15666C5B2}" type="pres">
      <dgm:prSet presAssocID="{1B4A8862-C3E5-4909-9081-4CA7DB060AB3}" presName="rootText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E171C-BE0A-4448-A512-F11D97593371}" type="pres">
      <dgm:prSet presAssocID="{1B4A8862-C3E5-4909-9081-4CA7DB060AB3}" presName="rootConnector" presStyleLbl="node2" presStyleIdx="1" presStyleCnt="8"/>
      <dgm:spPr/>
      <dgm:t>
        <a:bodyPr/>
        <a:lstStyle/>
        <a:p>
          <a:endParaRPr lang="zh-CN" altLang="en-US"/>
        </a:p>
      </dgm:t>
    </dgm:pt>
    <dgm:pt modelId="{90F424AD-865A-498A-BD60-EBF1A05E3E54}" type="pres">
      <dgm:prSet presAssocID="{1B4A8862-C3E5-4909-9081-4CA7DB060AB3}" presName="hierChild4" presStyleCnt="0"/>
      <dgm:spPr/>
    </dgm:pt>
    <dgm:pt modelId="{6462F982-B1B3-491D-80DF-37CE849D813C}" type="pres">
      <dgm:prSet presAssocID="{1B4A8862-C3E5-4909-9081-4CA7DB060AB3}" presName="hierChild5" presStyleCnt="0"/>
      <dgm:spPr/>
    </dgm:pt>
    <dgm:pt modelId="{B82FA378-3438-4CBB-9165-21B6D879145F}" type="pres">
      <dgm:prSet presAssocID="{5EAB2FB4-BD56-469A-B468-6B4CB6F7D356}" presName="Name64" presStyleLbl="parChTrans1D2" presStyleIdx="2" presStyleCnt="8"/>
      <dgm:spPr/>
      <dgm:t>
        <a:bodyPr/>
        <a:lstStyle/>
        <a:p>
          <a:endParaRPr lang="zh-CN" altLang="en-US"/>
        </a:p>
      </dgm:t>
    </dgm:pt>
    <dgm:pt modelId="{AFDB52D8-3C52-4FEE-8BBC-0671145FF910}" type="pres">
      <dgm:prSet presAssocID="{5B7668C7-B513-4679-A010-738F563B2399}" presName="hierRoot2" presStyleCnt="0">
        <dgm:presLayoutVars>
          <dgm:hierBranch val="init"/>
        </dgm:presLayoutVars>
      </dgm:prSet>
      <dgm:spPr/>
    </dgm:pt>
    <dgm:pt modelId="{D69CE8B4-F048-411C-B61B-559F32622E61}" type="pres">
      <dgm:prSet presAssocID="{5B7668C7-B513-4679-A010-738F563B2399}" presName="rootComposite" presStyleCnt="0"/>
      <dgm:spPr/>
    </dgm:pt>
    <dgm:pt modelId="{EDBD3185-038C-460F-9E23-7979E7B342B3}" type="pres">
      <dgm:prSet presAssocID="{5B7668C7-B513-4679-A010-738F563B2399}" presName="rootText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0D159D-FAC5-41C8-91ED-F530F44B2B94}" type="pres">
      <dgm:prSet presAssocID="{5B7668C7-B513-4679-A010-738F563B2399}" presName="rootConnector" presStyleLbl="node2" presStyleIdx="2" presStyleCnt="8"/>
      <dgm:spPr/>
      <dgm:t>
        <a:bodyPr/>
        <a:lstStyle/>
        <a:p>
          <a:endParaRPr lang="zh-CN" altLang="en-US"/>
        </a:p>
      </dgm:t>
    </dgm:pt>
    <dgm:pt modelId="{636EE21D-6724-47FB-92EA-A4D0114205C3}" type="pres">
      <dgm:prSet presAssocID="{5B7668C7-B513-4679-A010-738F563B2399}" presName="hierChild4" presStyleCnt="0"/>
      <dgm:spPr/>
    </dgm:pt>
    <dgm:pt modelId="{27EF447A-54C1-4C22-BD88-C948843A9BAF}" type="pres">
      <dgm:prSet presAssocID="{5B7668C7-B513-4679-A010-738F563B2399}" presName="hierChild5" presStyleCnt="0"/>
      <dgm:spPr/>
    </dgm:pt>
    <dgm:pt modelId="{C658AB6F-2F86-4926-85ED-C5CBA0CB5E86}" type="pres">
      <dgm:prSet presAssocID="{F9D7C464-1B11-4291-8600-3E18C46EDD09}" presName="Name64" presStyleLbl="parChTrans1D2" presStyleIdx="3" presStyleCnt="8"/>
      <dgm:spPr/>
      <dgm:t>
        <a:bodyPr/>
        <a:lstStyle/>
        <a:p>
          <a:endParaRPr lang="zh-CN" altLang="en-US"/>
        </a:p>
      </dgm:t>
    </dgm:pt>
    <dgm:pt modelId="{8086F62F-D013-4F44-94DF-5CE87010BAFA}" type="pres">
      <dgm:prSet presAssocID="{8420C99B-2911-449B-B678-77266EF72C6C}" presName="hierRoot2" presStyleCnt="0">
        <dgm:presLayoutVars>
          <dgm:hierBranch val="init"/>
        </dgm:presLayoutVars>
      </dgm:prSet>
      <dgm:spPr/>
    </dgm:pt>
    <dgm:pt modelId="{79FEF42E-F9B2-4D5F-87F6-6D26E313D661}" type="pres">
      <dgm:prSet presAssocID="{8420C99B-2911-449B-B678-77266EF72C6C}" presName="rootComposite" presStyleCnt="0"/>
      <dgm:spPr/>
    </dgm:pt>
    <dgm:pt modelId="{1265D4C7-D7E8-4CE7-8D43-3788ADFEBEC9}" type="pres">
      <dgm:prSet presAssocID="{8420C99B-2911-449B-B678-77266EF72C6C}" presName="rootText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EA0A4B-0CD1-4EA8-80CF-1172834F55E5}" type="pres">
      <dgm:prSet presAssocID="{8420C99B-2911-449B-B678-77266EF72C6C}" presName="rootConnector" presStyleLbl="node2" presStyleIdx="3" presStyleCnt="8"/>
      <dgm:spPr/>
      <dgm:t>
        <a:bodyPr/>
        <a:lstStyle/>
        <a:p>
          <a:endParaRPr lang="zh-CN" altLang="en-US"/>
        </a:p>
      </dgm:t>
    </dgm:pt>
    <dgm:pt modelId="{8892C5E4-4505-461C-92D6-034BE6A88902}" type="pres">
      <dgm:prSet presAssocID="{8420C99B-2911-449B-B678-77266EF72C6C}" presName="hierChild4" presStyleCnt="0"/>
      <dgm:spPr/>
    </dgm:pt>
    <dgm:pt modelId="{FFBC983D-C13E-4C41-959C-21939A24E590}" type="pres">
      <dgm:prSet presAssocID="{8420C99B-2911-449B-B678-77266EF72C6C}" presName="hierChild5" presStyleCnt="0"/>
      <dgm:spPr/>
    </dgm:pt>
    <dgm:pt modelId="{B481EBE0-E2CC-4D41-A395-F579065FE51B}" type="pres">
      <dgm:prSet presAssocID="{7220E428-7C20-4B6F-A6DA-0A6D0D0778B1}" presName="hierChild3" presStyleCnt="0"/>
      <dgm:spPr/>
    </dgm:pt>
    <dgm:pt modelId="{66DB1EBA-50EB-4BBB-883F-122AF13C2054}" type="pres">
      <dgm:prSet presAssocID="{A1B21835-5254-432A-B571-ECCB5E36375A}" presName="hierRoot1" presStyleCnt="0">
        <dgm:presLayoutVars>
          <dgm:hierBranch val="init"/>
        </dgm:presLayoutVars>
      </dgm:prSet>
      <dgm:spPr/>
    </dgm:pt>
    <dgm:pt modelId="{DC92EB8A-8F4F-4047-BBD7-3F5DA8541D82}" type="pres">
      <dgm:prSet presAssocID="{A1B21835-5254-432A-B571-ECCB5E36375A}" presName="rootComposite1" presStyleCnt="0"/>
      <dgm:spPr/>
    </dgm:pt>
    <dgm:pt modelId="{F79A247B-094B-41C0-883D-CABDAB897619}" type="pres">
      <dgm:prSet presAssocID="{A1B21835-5254-432A-B571-ECCB5E36375A}" presName="rootText1" presStyleLbl="node0" presStyleIdx="1" presStyleCnt="2" custScaleX="2919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21A506-632B-481B-8F98-2E52A4B37761}" type="pres">
      <dgm:prSet presAssocID="{A1B21835-5254-432A-B571-ECCB5E36375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768F9DA-3E19-4EF3-BB09-48023E918889}" type="pres">
      <dgm:prSet presAssocID="{A1B21835-5254-432A-B571-ECCB5E36375A}" presName="hierChild2" presStyleCnt="0"/>
      <dgm:spPr/>
    </dgm:pt>
    <dgm:pt modelId="{32C2377D-DFDC-41BB-97B3-4B8C47F822D3}" type="pres">
      <dgm:prSet presAssocID="{6D739468-49F1-4EE4-8753-49E8A64173A3}" presName="Name64" presStyleLbl="parChTrans1D2" presStyleIdx="4" presStyleCnt="8"/>
      <dgm:spPr/>
      <dgm:t>
        <a:bodyPr/>
        <a:lstStyle/>
        <a:p>
          <a:endParaRPr lang="zh-CN" altLang="en-US"/>
        </a:p>
      </dgm:t>
    </dgm:pt>
    <dgm:pt modelId="{9617944B-4451-42FF-8FC9-3ED0E53DB811}" type="pres">
      <dgm:prSet presAssocID="{07A14212-0FF6-4480-8B45-1A178E23039B}" presName="hierRoot2" presStyleCnt="0">
        <dgm:presLayoutVars>
          <dgm:hierBranch val="init"/>
        </dgm:presLayoutVars>
      </dgm:prSet>
      <dgm:spPr/>
    </dgm:pt>
    <dgm:pt modelId="{81B3E8DD-836D-4D7E-9009-D56464544467}" type="pres">
      <dgm:prSet presAssocID="{07A14212-0FF6-4480-8B45-1A178E23039B}" presName="rootComposite" presStyleCnt="0"/>
      <dgm:spPr/>
    </dgm:pt>
    <dgm:pt modelId="{9452614F-74C6-4E39-B3AF-CD727D54B42F}" type="pres">
      <dgm:prSet presAssocID="{07A14212-0FF6-4480-8B45-1A178E23039B}" presName="rootText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37EC6F-B783-42E9-A293-E908804591D6}" type="pres">
      <dgm:prSet presAssocID="{07A14212-0FF6-4480-8B45-1A178E23039B}" presName="rootConnector" presStyleLbl="node2" presStyleIdx="4" presStyleCnt="8"/>
      <dgm:spPr/>
      <dgm:t>
        <a:bodyPr/>
        <a:lstStyle/>
        <a:p>
          <a:endParaRPr lang="zh-CN" altLang="en-US"/>
        </a:p>
      </dgm:t>
    </dgm:pt>
    <dgm:pt modelId="{CD2C459A-9DB2-4B95-AECA-A12A642D408C}" type="pres">
      <dgm:prSet presAssocID="{07A14212-0FF6-4480-8B45-1A178E23039B}" presName="hierChild4" presStyleCnt="0"/>
      <dgm:spPr/>
    </dgm:pt>
    <dgm:pt modelId="{5445D9E7-9ECE-4DD1-B8C3-4491641C780A}" type="pres">
      <dgm:prSet presAssocID="{07A14212-0FF6-4480-8B45-1A178E23039B}" presName="hierChild5" presStyleCnt="0"/>
      <dgm:spPr/>
    </dgm:pt>
    <dgm:pt modelId="{E8609F66-8916-4E76-986E-3C7118F767C5}" type="pres">
      <dgm:prSet presAssocID="{88C3E27C-1FB0-4AAA-B63F-5B25F2BE1C3A}" presName="Name64" presStyleLbl="parChTrans1D2" presStyleIdx="5" presStyleCnt="8"/>
      <dgm:spPr/>
      <dgm:t>
        <a:bodyPr/>
        <a:lstStyle/>
        <a:p>
          <a:endParaRPr lang="zh-CN" altLang="en-US"/>
        </a:p>
      </dgm:t>
    </dgm:pt>
    <dgm:pt modelId="{516F210E-ED37-406D-B995-A42BD603DCD1}" type="pres">
      <dgm:prSet presAssocID="{6B1B932F-472C-4C89-9D28-968F49C75689}" presName="hierRoot2" presStyleCnt="0">
        <dgm:presLayoutVars>
          <dgm:hierBranch val="init"/>
        </dgm:presLayoutVars>
      </dgm:prSet>
      <dgm:spPr/>
    </dgm:pt>
    <dgm:pt modelId="{1FA88548-1480-4E5B-AE6C-7B72A3F42B3A}" type="pres">
      <dgm:prSet presAssocID="{6B1B932F-472C-4C89-9D28-968F49C75689}" presName="rootComposite" presStyleCnt="0"/>
      <dgm:spPr/>
    </dgm:pt>
    <dgm:pt modelId="{11B866C1-6CBA-4AE7-A2B2-32D6400157D2}" type="pres">
      <dgm:prSet presAssocID="{6B1B932F-472C-4C89-9D28-968F49C75689}" presName="rootText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D88109-F77B-4DE5-A41F-68FD575CD034}" type="pres">
      <dgm:prSet presAssocID="{6B1B932F-472C-4C89-9D28-968F49C75689}" presName="rootConnector" presStyleLbl="node2" presStyleIdx="5" presStyleCnt="8"/>
      <dgm:spPr/>
      <dgm:t>
        <a:bodyPr/>
        <a:lstStyle/>
        <a:p>
          <a:endParaRPr lang="zh-CN" altLang="en-US"/>
        </a:p>
      </dgm:t>
    </dgm:pt>
    <dgm:pt modelId="{077C05AB-C9A8-4954-B5D1-AE391D05DA03}" type="pres">
      <dgm:prSet presAssocID="{6B1B932F-472C-4C89-9D28-968F49C75689}" presName="hierChild4" presStyleCnt="0"/>
      <dgm:spPr/>
    </dgm:pt>
    <dgm:pt modelId="{E4037BCA-D02D-4E04-8B6F-DCEA22727BF6}" type="pres">
      <dgm:prSet presAssocID="{6B1B932F-472C-4C89-9D28-968F49C75689}" presName="hierChild5" presStyleCnt="0"/>
      <dgm:spPr/>
    </dgm:pt>
    <dgm:pt modelId="{128B10A5-DE77-419F-9A59-DA612A105AE6}" type="pres">
      <dgm:prSet presAssocID="{B845C289-F9A5-4873-925E-C86CF6444DDF}" presName="Name64" presStyleLbl="parChTrans1D2" presStyleIdx="6" presStyleCnt="8"/>
      <dgm:spPr/>
      <dgm:t>
        <a:bodyPr/>
        <a:lstStyle/>
        <a:p>
          <a:endParaRPr lang="zh-CN" altLang="en-US"/>
        </a:p>
      </dgm:t>
    </dgm:pt>
    <dgm:pt modelId="{A5FA5D7F-D6F8-4ABC-911E-6EAA54A96B0A}" type="pres">
      <dgm:prSet presAssocID="{DD45FFB0-3654-4BD6-9801-3009EEF52C7F}" presName="hierRoot2" presStyleCnt="0">
        <dgm:presLayoutVars>
          <dgm:hierBranch val="init"/>
        </dgm:presLayoutVars>
      </dgm:prSet>
      <dgm:spPr/>
    </dgm:pt>
    <dgm:pt modelId="{B2F95B56-9922-4159-926E-C527D2A597D6}" type="pres">
      <dgm:prSet presAssocID="{DD45FFB0-3654-4BD6-9801-3009EEF52C7F}" presName="rootComposite" presStyleCnt="0"/>
      <dgm:spPr/>
    </dgm:pt>
    <dgm:pt modelId="{3F22B575-77F1-44F8-8926-F84C4A0E1A8A}" type="pres">
      <dgm:prSet presAssocID="{DD45FFB0-3654-4BD6-9801-3009EEF52C7F}" presName="rootText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750744-7627-441B-9102-640D2E7F8550}" type="pres">
      <dgm:prSet presAssocID="{DD45FFB0-3654-4BD6-9801-3009EEF52C7F}" presName="rootConnector" presStyleLbl="node2" presStyleIdx="6" presStyleCnt="8"/>
      <dgm:spPr/>
      <dgm:t>
        <a:bodyPr/>
        <a:lstStyle/>
        <a:p>
          <a:endParaRPr lang="zh-CN" altLang="en-US"/>
        </a:p>
      </dgm:t>
    </dgm:pt>
    <dgm:pt modelId="{57424A6C-0C82-49B5-8674-4EFA2616D502}" type="pres">
      <dgm:prSet presAssocID="{DD45FFB0-3654-4BD6-9801-3009EEF52C7F}" presName="hierChild4" presStyleCnt="0"/>
      <dgm:spPr/>
    </dgm:pt>
    <dgm:pt modelId="{B3EDC94A-8F06-4A1D-AAD0-95C8D638F78E}" type="pres">
      <dgm:prSet presAssocID="{DD45FFB0-3654-4BD6-9801-3009EEF52C7F}" presName="hierChild5" presStyleCnt="0"/>
      <dgm:spPr/>
    </dgm:pt>
    <dgm:pt modelId="{79DCC58F-4E49-4E25-B641-04308EF2E0DE}" type="pres">
      <dgm:prSet presAssocID="{0CCD9FDD-75C0-4B18-AFBE-A0422F1866A1}" presName="Name64" presStyleLbl="parChTrans1D2" presStyleIdx="7" presStyleCnt="8"/>
      <dgm:spPr/>
      <dgm:t>
        <a:bodyPr/>
        <a:lstStyle/>
        <a:p>
          <a:endParaRPr lang="zh-CN" altLang="en-US"/>
        </a:p>
      </dgm:t>
    </dgm:pt>
    <dgm:pt modelId="{C86EA8F7-0BAA-49E8-852D-846DDE2868E6}" type="pres">
      <dgm:prSet presAssocID="{328357E6-4271-458C-83C1-48561E37F4A9}" presName="hierRoot2" presStyleCnt="0">
        <dgm:presLayoutVars>
          <dgm:hierBranch val="init"/>
        </dgm:presLayoutVars>
      </dgm:prSet>
      <dgm:spPr/>
    </dgm:pt>
    <dgm:pt modelId="{EF8BB79D-92F8-4171-B224-A239F078E3F0}" type="pres">
      <dgm:prSet presAssocID="{328357E6-4271-458C-83C1-48561E37F4A9}" presName="rootComposite" presStyleCnt="0"/>
      <dgm:spPr/>
    </dgm:pt>
    <dgm:pt modelId="{BF7AE303-1664-4291-8295-2F03B3A88009}" type="pres">
      <dgm:prSet presAssocID="{328357E6-4271-458C-83C1-48561E37F4A9}" presName="rootText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A924316-40AD-4F6E-957B-98B5DFB13193}" type="pres">
      <dgm:prSet presAssocID="{328357E6-4271-458C-83C1-48561E37F4A9}" presName="rootConnector" presStyleLbl="node2" presStyleIdx="7" presStyleCnt="8"/>
      <dgm:spPr/>
      <dgm:t>
        <a:bodyPr/>
        <a:lstStyle/>
        <a:p>
          <a:endParaRPr lang="zh-CN" altLang="en-US"/>
        </a:p>
      </dgm:t>
    </dgm:pt>
    <dgm:pt modelId="{E4AA838B-242B-479D-B001-9A782BFB4FE5}" type="pres">
      <dgm:prSet presAssocID="{328357E6-4271-458C-83C1-48561E37F4A9}" presName="hierChild4" presStyleCnt="0"/>
      <dgm:spPr/>
    </dgm:pt>
    <dgm:pt modelId="{4E03964B-91DB-4C43-A316-3B1454B63214}" type="pres">
      <dgm:prSet presAssocID="{328357E6-4271-458C-83C1-48561E37F4A9}" presName="hierChild5" presStyleCnt="0"/>
      <dgm:spPr/>
    </dgm:pt>
    <dgm:pt modelId="{C00E5582-42B1-4560-A07F-F3B580056621}" type="pres">
      <dgm:prSet presAssocID="{A1B21835-5254-432A-B571-ECCB5E36375A}" presName="hierChild3" presStyleCnt="0"/>
      <dgm:spPr/>
    </dgm:pt>
  </dgm:ptLst>
  <dgm:cxnLst>
    <dgm:cxn modelId="{6A864A35-A31F-4719-B7BA-4EB801B11B90}" type="presOf" srcId="{8420C99B-2911-449B-B678-77266EF72C6C}" destId="{A9EA0A4B-0CD1-4EA8-80CF-1172834F55E5}" srcOrd="1" destOrd="0" presId="urn:microsoft.com/office/officeart/2009/3/layout/HorizontalOrganizationChart"/>
    <dgm:cxn modelId="{D91CC61C-1C5F-4411-A248-AB65C9B8E3B8}" srcId="{7220E428-7C20-4B6F-A6DA-0A6D0D0778B1}" destId="{D4E5D4B3-1814-443F-BFAB-A94359B58454}" srcOrd="0" destOrd="0" parTransId="{8DF5F37B-C739-4F8D-BF95-9E1F4B52085C}" sibTransId="{621D908C-B542-4C16-8B4C-D1C255317FF4}"/>
    <dgm:cxn modelId="{27AA6BAC-A313-4F24-813C-72EEBF9313B6}" type="presOf" srcId="{1B4A8862-C3E5-4909-9081-4CA7DB060AB3}" destId="{E83629A7-95B5-4E7F-A7FA-5ED15666C5B2}" srcOrd="0" destOrd="0" presId="urn:microsoft.com/office/officeart/2009/3/layout/HorizontalOrganizationChart"/>
    <dgm:cxn modelId="{5DB38F8B-AA7F-4FF2-895E-D88635517417}" srcId="{A1B21835-5254-432A-B571-ECCB5E36375A}" destId="{6B1B932F-472C-4C89-9D28-968F49C75689}" srcOrd="1" destOrd="0" parTransId="{88C3E27C-1FB0-4AAA-B63F-5B25F2BE1C3A}" sibTransId="{A1F5BD40-E992-4568-8E8C-2C1978A5344B}"/>
    <dgm:cxn modelId="{32CD6393-5048-4124-9233-B8249A97EF83}" type="presOf" srcId="{F9D7C464-1B11-4291-8600-3E18C46EDD09}" destId="{C658AB6F-2F86-4926-85ED-C5CBA0CB5E86}" srcOrd="0" destOrd="0" presId="urn:microsoft.com/office/officeart/2009/3/layout/HorizontalOrganizationChart"/>
    <dgm:cxn modelId="{1C1EC024-FBC7-473C-B9E7-9E9C0A36E1FC}" type="presOf" srcId="{1B4A8862-C3E5-4909-9081-4CA7DB060AB3}" destId="{7C8E171C-BE0A-4448-A512-F11D97593371}" srcOrd="1" destOrd="0" presId="urn:microsoft.com/office/officeart/2009/3/layout/HorizontalOrganizationChart"/>
    <dgm:cxn modelId="{89DC1806-0F94-4CE5-B832-CEFE54038343}" type="presOf" srcId="{8DF5F37B-C739-4F8D-BF95-9E1F4B52085C}" destId="{38634BDA-29F0-4E09-9B8C-1ED2A8FF52AC}" srcOrd="0" destOrd="0" presId="urn:microsoft.com/office/officeart/2009/3/layout/HorizontalOrganizationChart"/>
    <dgm:cxn modelId="{04604D78-5729-49C4-B76F-2FA5532E9CFD}" type="presOf" srcId="{0CCD9FDD-75C0-4B18-AFBE-A0422F1866A1}" destId="{79DCC58F-4E49-4E25-B641-04308EF2E0DE}" srcOrd="0" destOrd="0" presId="urn:microsoft.com/office/officeart/2009/3/layout/HorizontalOrganizationChart"/>
    <dgm:cxn modelId="{E873124F-6A95-417C-8923-AC3F0718D981}" type="presOf" srcId="{328357E6-4271-458C-83C1-48561E37F4A9}" destId="{6A924316-40AD-4F6E-957B-98B5DFB13193}" srcOrd="1" destOrd="0" presId="urn:microsoft.com/office/officeart/2009/3/layout/HorizontalOrganizationChart"/>
    <dgm:cxn modelId="{1EA10DCB-4AA3-4F85-9FB6-A99678C34EFD}" type="presOf" srcId="{A1B21835-5254-432A-B571-ECCB5E36375A}" destId="{F79A247B-094B-41C0-883D-CABDAB897619}" srcOrd="0" destOrd="0" presId="urn:microsoft.com/office/officeart/2009/3/layout/HorizontalOrganizationChart"/>
    <dgm:cxn modelId="{DAFB89DF-D1F2-435C-A5D4-C0188A98B01A}" srcId="{A1B21835-5254-432A-B571-ECCB5E36375A}" destId="{328357E6-4271-458C-83C1-48561E37F4A9}" srcOrd="3" destOrd="0" parTransId="{0CCD9FDD-75C0-4B18-AFBE-A0422F1866A1}" sibTransId="{38795AB1-C3C9-420B-8B21-6137A8BB9E45}"/>
    <dgm:cxn modelId="{1E078AE1-D499-455F-A2D5-1BD27316D4F1}" type="presOf" srcId="{328357E6-4271-458C-83C1-48561E37F4A9}" destId="{BF7AE303-1664-4291-8295-2F03B3A88009}" srcOrd="0" destOrd="0" presId="urn:microsoft.com/office/officeart/2009/3/layout/HorizontalOrganizationChart"/>
    <dgm:cxn modelId="{64A833E6-1AFC-4322-806C-7D1578B39F32}" type="presOf" srcId="{6D739468-49F1-4EE4-8753-49E8A64173A3}" destId="{32C2377D-DFDC-41BB-97B3-4B8C47F822D3}" srcOrd="0" destOrd="0" presId="urn:microsoft.com/office/officeart/2009/3/layout/HorizontalOrganizationChart"/>
    <dgm:cxn modelId="{2C6262FA-361A-4B21-B845-7AC6385EDA44}" type="presOf" srcId="{63073069-9A1E-4609-BB5A-22A24E40FDD0}" destId="{CAAA07D2-A047-4857-9ED6-145CBAD941E3}" srcOrd="0" destOrd="0" presId="urn:microsoft.com/office/officeart/2009/3/layout/HorizontalOrganizationChart"/>
    <dgm:cxn modelId="{AE59FD20-08C3-4DD8-9FC7-6F934D7B1085}" type="presOf" srcId="{6B1B932F-472C-4C89-9D28-968F49C75689}" destId="{73D88109-F77B-4DE5-A41F-68FD575CD034}" srcOrd="1" destOrd="0" presId="urn:microsoft.com/office/officeart/2009/3/layout/HorizontalOrganizationChart"/>
    <dgm:cxn modelId="{E3AB003F-5A9A-4AB7-9254-5A1D504E284C}" srcId="{7220E428-7C20-4B6F-A6DA-0A6D0D0778B1}" destId="{1B4A8862-C3E5-4909-9081-4CA7DB060AB3}" srcOrd="1" destOrd="0" parTransId="{4565EFBC-AFCA-4AB0-963A-1ECB593774F2}" sibTransId="{24F5C259-46E9-4254-82F6-558232713287}"/>
    <dgm:cxn modelId="{E712008B-BCD0-4C30-BD52-AD69AB83A473}" type="presOf" srcId="{B845C289-F9A5-4873-925E-C86CF6444DDF}" destId="{128B10A5-DE77-419F-9A59-DA612A105AE6}" srcOrd="0" destOrd="0" presId="urn:microsoft.com/office/officeart/2009/3/layout/HorizontalOrganizationChart"/>
    <dgm:cxn modelId="{D453E819-EC5B-4BFD-B14C-9015F9484325}" type="presOf" srcId="{5B7668C7-B513-4679-A010-738F563B2399}" destId="{EDBD3185-038C-460F-9E23-7979E7B342B3}" srcOrd="0" destOrd="0" presId="urn:microsoft.com/office/officeart/2009/3/layout/HorizontalOrganizationChart"/>
    <dgm:cxn modelId="{9C777845-7A67-405B-B85D-D183F09646B9}" srcId="{7220E428-7C20-4B6F-A6DA-0A6D0D0778B1}" destId="{5B7668C7-B513-4679-A010-738F563B2399}" srcOrd="2" destOrd="0" parTransId="{5EAB2FB4-BD56-469A-B468-6B4CB6F7D356}" sibTransId="{9C287604-A12B-4AC1-8D38-69C8DA9FB717}"/>
    <dgm:cxn modelId="{31D248E1-8360-4BEB-BDDF-B47216E25CE3}" srcId="{63073069-9A1E-4609-BB5A-22A24E40FDD0}" destId="{7220E428-7C20-4B6F-A6DA-0A6D0D0778B1}" srcOrd="0" destOrd="0" parTransId="{A7EAFD61-52E7-4B5D-8690-06DC8352B44B}" sibTransId="{F7FFFFDF-0109-4C73-8551-ABD98B161E10}"/>
    <dgm:cxn modelId="{4A89345C-0DFB-4120-BC84-E379DC86EE95}" type="presOf" srcId="{D4E5D4B3-1814-443F-BFAB-A94359B58454}" destId="{A4A84E7C-1CC0-4E26-BE84-C74AD3708CEF}" srcOrd="1" destOrd="0" presId="urn:microsoft.com/office/officeart/2009/3/layout/HorizontalOrganizationChart"/>
    <dgm:cxn modelId="{C77B9005-9785-42FF-B25D-6C68C6860752}" type="presOf" srcId="{88C3E27C-1FB0-4AAA-B63F-5B25F2BE1C3A}" destId="{E8609F66-8916-4E76-986E-3C7118F767C5}" srcOrd="0" destOrd="0" presId="urn:microsoft.com/office/officeart/2009/3/layout/HorizontalOrganizationChart"/>
    <dgm:cxn modelId="{305EB276-BE7A-4AB7-B345-5F34D6FFC353}" type="presOf" srcId="{07A14212-0FF6-4480-8B45-1A178E23039B}" destId="{B037EC6F-B783-42E9-A293-E908804591D6}" srcOrd="1" destOrd="0" presId="urn:microsoft.com/office/officeart/2009/3/layout/HorizontalOrganizationChart"/>
    <dgm:cxn modelId="{1B6A9801-2730-4476-9779-7BE796E6398F}" type="presOf" srcId="{07A14212-0FF6-4480-8B45-1A178E23039B}" destId="{9452614F-74C6-4E39-B3AF-CD727D54B42F}" srcOrd="0" destOrd="0" presId="urn:microsoft.com/office/officeart/2009/3/layout/HorizontalOrganizationChart"/>
    <dgm:cxn modelId="{838A917D-DCDB-49E3-BEC4-2D3A8194F157}" srcId="{63073069-9A1E-4609-BB5A-22A24E40FDD0}" destId="{A1B21835-5254-432A-B571-ECCB5E36375A}" srcOrd="1" destOrd="0" parTransId="{5E9AD587-9879-4DD7-BEB0-1AA5F38C4F6D}" sibTransId="{29CBD731-173A-4F37-BE3D-DC86D5EE2EFE}"/>
    <dgm:cxn modelId="{F1A09B5B-9E58-45C9-82AC-50191C2093E0}" type="presOf" srcId="{D4E5D4B3-1814-443F-BFAB-A94359B58454}" destId="{6B8F4C89-77F3-4CDC-B26A-7C46FE85B0F9}" srcOrd="0" destOrd="0" presId="urn:microsoft.com/office/officeart/2009/3/layout/HorizontalOrganizationChart"/>
    <dgm:cxn modelId="{791292F7-6509-4E5D-A5AC-06AC35C33527}" type="presOf" srcId="{7220E428-7C20-4B6F-A6DA-0A6D0D0778B1}" destId="{33E64668-56A9-4DBA-B849-69D81032C3D7}" srcOrd="0" destOrd="0" presId="urn:microsoft.com/office/officeart/2009/3/layout/HorizontalOrganizationChart"/>
    <dgm:cxn modelId="{B990F0F6-85C1-4207-82D0-6ACC4A1CAE07}" type="presOf" srcId="{4565EFBC-AFCA-4AB0-963A-1ECB593774F2}" destId="{27BFE3E5-AE53-44F3-8B20-9592576635FA}" srcOrd="0" destOrd="0" presId="urn:microsoft.com/office/officeart/2009/3/layout/HorizontalOrganizationChart"/>
    <dgm:cxn modelId="{786C0754-0FE2-4C03-94EA-BB35F1D208BD}" type="presOf" srcId="{DD45FFB0-3654-4BD6-9801-3009EEF52C7F}" destId="{3F22B575-77F1-44F8-8926-F84C4A0E1A8A}" srcOrd="0" destOrd="0" presId="urn:microsoft.com/office/officeart/2009/3/layout/HorizontalOrganizationChart"/>
    <dgm:cxn modelId="{71CA1FCD-6999-48BB-9BD8-220395EAFB03}" type="presOf" srcId="{A1B21835-5254-432A-B571-ECCB5E36375A}" destId="{2C21A506-632B-481B-8F98-2E52A4B37761}" srcOrd="1" destOrd="0" presId="urn:microsoft.com/office/officeart/2009/3/layout/HorizontalOrganizationChart"/>
    <dgm:cxn modelId="{F8DC5583-534D-4472-AD25-B63B3AB95194}" type="presOf" srcId="{5EAB2FB4-BD56-469A-B468-6B4CB6F7D356}" destId="{B82FA378-3438-4CBB-9165-21B6D879145F}" srcOrd="0" destOrd="0" presId="urn:microsoft.com/office/officeart/2009/3/layout/HorizontalOrganizationChart"/>
    <dgm:cxn modelId="{C868C9E2-5608-4421-A060-F39B0DC4C981}" type="presOf" srcId="{6B1B932F-472C-4C89-9D28-968F49C75689}" destId="{11B866C1-6CBA-4AE7-A2B2-32D6400157D2}" srcOrd="0" destOrd="0" presId="urn:microsoft.com/office/officeart/2009/3/layout/HorizontalOrganizationChart"/>
    <dgm:cxn modelId="{0D92D017-49F8-45BD-9350-39A5AC46E990}" srcId="{7220E428-7C20-4B6F-A6DA-0A6D0D0778B1}" destId="{8420C99B-2911-449B-B678-77266EF72C6C}" srcOrd="3" destOrd="0" parTransId="{F9D7C464-1B11-4291-8600-3E18C46EDD09}" sibTransId="{3B8FE261-6E69-43DD-AF5A-A7508ADB8EE5}"/>
    <dgm:cxn modelId="{EA698E24-2593-4F35-9AD8-6A0DB023B8C1}" type="presOf" srcId="{7220E428-7C20-4B6F-A6DA-0A6D0D0778B1}" destId="{97B692E3-E58B-46E4-869C-41F6302A477E}" srcOrd="1" destOrd="0" presId="urn:microsoft.com/office/officeart/2009/3/layout/HorizontalOrganizationChart"/>
    <dgm:cxn modelId="{1A399400-05A1-4676-836D-72443290457F}" type="presOf" srcId="{5B7668C7-B513-4679-A010-738F563B2399}" destId="{160D159D-FAC5-41C8-91ED-F530F44B2B94}" srcOrd="1" destOrd="0" presId="urn:microsoft.com/office/officeart/2009/3/layout/HorizontalOrganizationChart"/>
    <dgm:cxn modelId="{1A618332-751F-44E0-89F2-490F855E7AE5}" type="presOf" srcId="{DD45FFB0-3654-4BD6-9801-3009EEF52C7F}" destId="{0C750744-7627-441B-9102-640D2E7F8550}" srcOrd="1" destOrd="0" presId="urn:microsoft.com/office/officeart/2009/3/layout/HorizontalOrganizationChart"/>
    <dgm:cxn modelId="{C841FE24-1F80-4B00-91F0-2C49AD0484B2}" srcId="{A1B21835-5254-432A-B571-ECCB5E36375A}" destId="{07A14212-0FF6-4480-8B45-1A178E23039B}" srcOrd="0" destOrd="0" parTransId="{6D739468-49F1-4EE4-8753-49E8A64173A3}" sibTransId="{4F5354B7-407B-4615-BCF5-B4B51965122B}"/>
    <dgm:cxn modelId="{98BBE6A3-D33B-4529-868C-4F0D32595A71}" type="presOf" srcId="{8420C99B-2911-449B-B678-77266EF72C6C}" destId="{1265D4C7-D7E8-4CE7-8D43-3788ADFEBEC9}" srcOrd="0" destOrd="0" presId="urn:microsoft.com/office/officeart/2009/3/layout/HorizontalOrganizationChart"/>
    <dgm:cxn modelId="{77F8DF9D-CD5A-431C-9505-4AD92D15E5EF}" srcId="{A1B21835-5254-432A-B571-ECCB5E36375A}" destId="{DD45FFB0-3654-4BD6-9801-3009EEF52C7F}" srcOrd="2" destOrd="0" parTransId="{B845C289-F9A5-4873-925E-C86CF6444DDF}" sibTransId="{637BA32B-9017-49C7-9C06-35C8FDE34742}"/>
    <dgm:cxn modelId="{74F29092-D116-4331-A14D-742D4D2549A6}" type="presParOf" srcId="{CAAA07D2-A047-4857-9ED6-145CBAD941E3}" destId="{60A3D754-577E-49EB-9DA2-135E534F630F}" srcOrd="0" destOrd="0" presId="urn:microsoft.com/office/officeart/2009/3/layout/HorizontalOrganizationChart"/>
    <dgm:cxn modelId="{9AC15245-C4DC-46F0-804C-12B29EACA6B7}" type="presParOf" srcId="{60A3D754-577E-49EB-9DA2-135E534F630F}" destId="{CBB1FCAF-A9DF-434F-9A80-2BE67FDED86C}" srcOrd="0" destOrd="0" presId="urn:microsoft.com/office/officeart/2009/3/layout/HorizontalOrganizationChart"/>
    <dgm:cxn modelId="{3A746245-4FD6-4470-87E4-907628BEDEC4}" type="presParOf" srcId="{CBB1FCAF-A9DF-434F-9A80-2BE67FDED86C}" destId="{33E64668-56A9-4DBA-B849-69D81032C3D7}" srcOrd="0" destOrd="0" presId="urn:microsoft.com/office/officeart/2009/3/layout/HorizontalOrganizationChart"/>
    <dgm:cxn modelId="{568606FD-BCFF-4EFA-826B-D7D6CA2A4AC5}" type="presParOf" srcId="{CBB1FCAF-A9DF-434F-9A80-2BE67FDED86C}" destId="{97B692E3-E58B-46E4-869C-41F6302A477E}" srcOrd="1" destOrd="0" presId="urn:microsoft.com/office/officeart/2009/3/layout/HorizontalOrganizationChart"/>
    <dgm:cxn modelId="{3B2C7EEE-E090-4AFF-A40F-353837FD7417}" type="presParOf" srcId="{60A3D754-577E-49EB-9DA2-135E534F630F}" destId="{0A457CE8-C5E9-4235-8598-8F530B7AC10C}" srcOrd="1" destOrd="0" presId="urn:microsoft.com/office/officeart/2009/3/layout/HorizontalOrganizationChart"/>
    <dgm:cxn modelId="{2C3F2875-D626-436E-B0FE-CB21A9A3BB9A}" type="presParOf" srcId="{0A457CE8-C5E9-4235-8598-8F530B7AC10C}" destId="{38634BDA-29F0-4E09-9B8C-1ED2A8FF52AC}" srcOrd="0" destOrd="0" presId="urn:microsoft.com/office/officeart/2009/3/layout/HorizontalOrganizationChart"/>
    <dgm:cxn modelId="{5E820E68-C42C-4F18-96D0-0B142E3FC9CE}" type="presParOf" srcId="{0A457CE8-C5E9-4235-8598-8F530B7AC10C}" destId="{6176C589-40EC-4BBD-A59A-1C2ABA85A351}" srcOrd="1" destOrd="0" presId="urn:microsoft.com/office/officeart/2009/3/layout/HorizontalOrganizationChart"/>
    <dgm:cxn modelId="{3515922D-B473-479B-B999-C763A0A4D478}" type="presParOf" srcId="{6176C589-40EC-4BBD-A59A-1C2ABA85A351}" destId="{31F65E70-884D-48C6-AAD7-1EF1DB38945B}" srcOrd="0" destOrd="0" presId="urn:microsoft.com/office/officeart/2009/3/layout/HorizontalOrganizationChart"/>
    <dgm:cxn modelId="{64A8B12A-8A5C-483F-8C50-702DC4D294F0}" type="presParOf" srcId="{31F65E70-884D-48C6-AAD7-1EF1DB38945B}" destId="{6B8F4C89-77F3-4CDC-B26A-7C46FE85B0F9}" srcOrd="0" destOrd="0" presId="urn:microsoft.com/office/officeart/2009/3/layout/HorizontalOrganizationChart"/>
    <dgm:cxn modelId="{3DB89FF1-1970-44D8-B77F-DBB49616C2FF}" type="presParOf" srcId="{31F65E70-884D-48C6-AAD7-1EF1DB38945B}" destId="{A4A84E7C-1CC0-4E26-BE84-C74AD3708CEF}" srcOrd="1" destOrd="0" presId="urn:microsoft.com/office/officeart/2009/3/layout/HorizontalOrganizationChart"/>
    <dgm:cxn modelId="{E384257E-3E8C-456A-8479-ED5DE0F514BA}" type="presParOf" srcId="{6176C589-40EC-4BBD-A59A-1C2ABA85A351}" destId="{55D5D91C-99F7-45AC-864E-980CFC59FD13}" srcOrd="1" destOrd="0" presId="urn:microsoft.com/office/officeart/2009/3/layout/HorizontalOrganizationChart"/>
    <dgm:cxn modelId="{ACA0E4F1-ECA3-4292-A33F-2CE5DF358C82}" type="presParOf" srcId="{6176C589-40EC-4BBD-A59A-1C2ABA85A351}" destId="{7A6B3BA8-B012-407E-9A28-E3D8AA00CC66}" srcOrd="2" destOrd="0" presId="urn:microsoft.com/office/officeart/2009/3/layout/HorizontalOrganizationChart"/>
    <dgm:cxn modelId="{4ECDCE5B-E8EA-49F8-A044-A8024DF37D24}" type="presParOf" srcId="{0A457CE8-C5E9-4235-8598-8F530B7AC10C}" destId="{27BFE3E5-AE53-44F3-8B20-9592576635FA}" srcOrd="2" destOrd="0" presId="urn:microsoft.com/office/officeart/2009/3/layout/HorizontalOrganizationChart"/>
    <dgm:cxn modelId="{3D44220E-E784-4ABE-ACD4-43AB112C2000}" type="presParOf" srcId="{0A457CE8-C5E9-4235-8598-8F530B7AC10C}" destId="{B9301FF6-13E1-4764-82B4-FC0959BD32B2}" srcOrd="3" destOrd="0" presId="urn:microsoft.com/office/officeart/2009/3/layout/HorizontalOrganizationChart"/>
    <dgm:cxn modelId="{7E749238-20E8-4641-9591-84550F071AEC}" type="presParOf" srcId="{B9301FF6-13E1-4764-82B4-FC0959BD32B2}" destId="{5A9F0FEA-F9BA-43E3-93CC-7B00FC4F8191}" srcOrd="0" destOrd="0" presId="urn:microsoft.com/office/officeart/2009/3/layout/HorizontalOrganizationChart"/>
    <dgm:cxn modelId="{A2516D6E-A82E-4BAE-B89C-67EBEBAD97D7}" type="presParOf" srcId="{5A9F0FEA-F9BA-43E3-93CC-7B00FC4F8191}" destId="{E83629A7-95B5-4E7F-A7FA-5ED15666C5B2}" srcOrd="0" destOrd="0" presId="urn:microsoft.com/office/officeart/2009/3/layout/HorizontalOrganizationChart"/>
    <dgm:cxn modelId="{26B681B7-2970-4E71-B91E-DE986EE69395}" type="presParOf" srcId="{5A9F0FEA-F9BA-43E3-93CC-7B00FC4F8191}" destId="{7C8E171C-BE0A-4448-A512-F11D97593371}" srcOrd="1" destOrd="0" presId="urn:microsoft.com/office/officeart/2009/3/layout/HorizontalOrganizationChart"/>
    <dgm:cxn modelId="{66D6ADF8-C5E6-4A22-A413-860E3C08C998}" type="presParOf" srcId="{B9301FF6-13E1-4764-82B4-FC0959BD32B2}" destId="{90F424AD-865A-498A-BD60-EBF1A05E3E54}" srcOrd="1" destOrd="0" presId="urn:microsoft.com/office/officeart/2009/3/layout/HorizontalOrganizationChart"/>
    <dgm:cxn modelId="{27073EA6-A20E-4E37-9916-ACF22F72B43C}" type="presParOf" srcId="{B9301FF6-13E1-4764-82B4-FC0959BD32B2}" destId="{6462F982-B1B3-491D-80DF-37CE849D813C}" srcOrd="2" destOrd="0" presId="urn:microsoft.com/office/officeart/2009/3/layout/HorizontalOrganizationChart"/>
    <dgm:cxn modelId="{CE15A021-CDF7-400E-8277-83D037B61869}" type="presParOf" srcId="{0A457CE8-C5E9-4235-8598-8F530B7AC10C}" destId="{B82FA378-3438-4CBB-9165-21B6D879145F}" srcOrd="4" destOrd="0" presId="urn:microsoft.com/office/officeart/2009/3/layout/HorizontalOrganizationChart"/>
    <dgm:cxn modelId="{3FC84C2E-8E96-410A-B3A0-480C2ADA3DF6}" type="presParOf" srcId="{0A457CE8-C5E9-4235-8598-8F530B7AC10C}" destId="{AFDB52D8-3C52-4FEE-8BBC-0671145FF910}" srcOrd="5" destOrd="0" presId="urn:microsoft.com/office/officeart/2009/3/layout/HorizontalOrganizationChart"/>
    <dgm:cxn modelId="{6F1A88CB-94AE-49FC-AB30-DD674E494C81}" type="presParOf" srcId="{AFDB52D8-3C52-4FEE-8BBC-0671145FF910}" destId="{D69CE8B4-F048-411C-B61B-559F32622E61}" srcOrd="0" destOrd="0" presId="urn:microsoft.com/office/officeart/2009/3/layout/HorizontalOrganizationChart"/>
    <dgm:cxn modelId="{A6884642-24E8-4C24-9C15-497D35749637}" type="presParOf" srcId="{D69CE8B4-F048-411C-B61B-559F32622E61}" destId="{EDBD3185-038C-460F-9E23-7979E7B342B3}" srcOrd="0" destOrd="0" presId="urn:microsoft.com/office/officeart/2009/3/layout/HorizontalOrganizationChart"/>
    <dgm:cxn modelId="{1B8D1DE7-1A51-4E9E-A374-CC23BD80F78A}" type="presParOf" srcId="{D69CE8B4-F048-411C-B61B-559F32622E61}" destId="{160D159D-FAC5-41C8-91ED-F530F44B2B94}" srcOrd="1" destOrd="0" presId="urn:microsoft.com/office/officeart/2009/3/layout/HorizontalOrganizationChart"/>
    <dgm:cxn modelId="{7846B9A8-083E-47F6-9308-4236FCFBA445}" type="presParOf" srcId="{AFDB52D8-3C52-4FEE-8BBC-0671145FF910}" destId="{636EE21D-6724-47FB-92EA-A4D0114205C3}" srcOrd="1" destOrd="0" presId="urn:microsoft.com/office/officeart/2009/3/layout/HorizontalOrganizationChart"/>
    <dgm:cxn modelId="{8813E61D-0B80-46DC-8986-ED85554A4FB1}" type="presParOf" srcId="{AFDB52D8-3C52-4FEE-8BBC-0671145FF910}" destId="{27EF447A-54C1-4C22-BD88-C948843A9BAF}" srcOrd="2" destOrd="0" presId="urn:microsoft.com/office/officeart/2009/3/layout/HorizontalOrganizationChart"/>
    <dgm:cxn modelId="{6FE4B0F4-E94F-4731-A793-2BB6D46C060F}" type="presParOf" srcId="{0A457CE8-C5E9-4235-8598-8F530B7AC10C}" destId="{C658AB6F-2F86-4926-85ED-C5CBA0CB5E86}" srcOrd="6" destOrd="0" presId="urn:microsoft.com/office/officeart/2009/3/layout/HorizontalOrganizationChart"/>
    <dgm:cxn modelId="{A36FFC98-54A7-4020-8984-7F15E4186EB7}" type="presParOf" srcId="{0A457CE8-C5E9-4235-8598-8F530B7AC10C}" destId="{8086F62F-D013-4F44-94DF-5CE87010BAFA}" srcOrd="7" destOrd="0" presId="urn:microsoft.com/office/officeart/2009/3/layout/HorizontalOrganizationChart"/>
    <dgm:cxn modelId="{01A9F225-2981-400A-B45B-BEE4AA9C66C4}" type="presParOf" srcId="{8086F62F-D013-4F44-94DF-5CE87010BAFA}" destId="{79FEF42E-F9B2-4D5F-87F6-6D26E313D661}" srcOrd="0" destOrd="0" presId="urn:microsoft.com/office/officeart/2009/3/layout/HorizontalOrganizationChart"/>
    <dgm:cxn modelId="{65991585-150E-4F90-A81E-EA772E1D1AD0}" type="presParOf" srcId="{79FEF42E-F9B2-4D5F-87F6-6D26E313D661}" destId="{1265D4C7-D7E8-4CE7-8D43-3788ADFEBEC9}" srcOrd="0" destOrd="0" presId="urn:microsoft.com/office/officeart/2009/3/layout/HorizontalOrganizationChart"/>
    <dgm:cxn modelId="{72789097-214A-4C74-B7FB-5FE905401E7E}" type="presParOf" srcId="{79FEF42E-F9B2-4D5F-87F6-6D26E313D661}" destId="{A9EA0A4B-0CD1-4EA8-80CF-1172834F55E5}" srcOrd="1" destOrd="0" presId="urn:microsoft.com/office/officeart/2009/3/layout/HorizontalOrganizationChart"/>
    <dgm:cxn modelId="{F208A0CA-E729-414A-860A-1A9E33AC860B}" type="presParOf" srcId="{8086F62F-D013-4F44-94DF-5CE87010BAFA}" destId="{8892C5E4-4505-461C-92D6-034BE6A88902}" srcOrd="1" destOrd="0" presId="urn:microsoft.com/office/officeart/2009/3/layout/HorizontalOrganizationChart"/>
    <dgm:cxn modelId="{351CE021-3A40-485C-B8DE-E0514EB2EB02}" type="presParOf" srcId="{8086F62F-D013-4F44-94DF-5CE87010BAFA}" destId="{FFBC983D-C13E-4C41-959C-21939A24E590}" srcOrd="2" destOrd="0" presId="urn:microsoft.com/office/officeart/2009/3/layout/HorizontalOrganizationChart"/>
    <dgm:cxn modelId="{0F9D9DED-C284-4174-A257-CC74274069F6}" type="presParOf" srcId="{60A3D754-577E-49EB-9DA2-135E534F630F}" destId="{B481EBE0-E2CC-4D41-A395-F579065FE51B}" srcOrd="2" destOrd="0" presId="urn:microsoft.com/office/officeart/2009/3/layout/HorizontalOrganizationChart"/>
    <dgm:cxn modelId="{7E9AF68B-8B10-47FC-B690-D910611EEF25}" type="presParOf" srcId="{CAAA07D2-A047-4857-9ED6-145CBAD941E3}" destId="{66DB1EBA-50EB-4BBB-883F-122AF13C2054}" srcOrd="1" destOrd="0" presId="urn:microsoft.com/office/officeart/2009/3/layout/HorizontalOrganizationChart"/>
    <dgm:cxn modelId="{C0B4ABD0-D544-4CF5-80E8-68D548062805}" type="presParOf" srcId="{66DB1EBA-50EB-4BBB-883F-122AF13C2054}" destId="{DC92EB8A-8F4F-4047-BBD7-3F5DA8541D82}" srcOrd="0" destOrd="0" presId="urn:microsoft.com/office/officeart/2009/3/layout/HorizontalOrganizationChart"/>
    <dgm:cxn modelId="{95EC163C-21C9-415C-9447-26CAD267ACC8}" type="presParOf" srcId="{DC92EB8A-8F4F-4047-BBD7-3F5DA8541D82}" destId="{F79A247B-094B-41C0-883D-CABDAB897619}" srcOrd="0" destOrd="0" presId="urn:microsoft.com/office/officeart/2009/3/layout/HorizontalOrganizationChart"/>
    <dgm:cxn modelId="{51273E79-6BE8-46D8-9403-BE05CBFD745D}" type="presParOf" srcId="{DC92EB8A-8F4F-4047-BBD7-3F5DA8541D82}" destId="{2C21A506-632B-481B-8F98-2E52A4B37761}" srcOrd="1" destOrd="0" presId="urn:microsoft.com/office/officeart/2009/3/layout/HorizontalOrganizationChart"/>
    <dgm:cxn modelId="{361E35F1-89E8-48F5-985B-029436AD22A1}" type="presParOf" srcId="{66DB1EBA-50EB-4BBB-883F-122AF13C2054}" destId="{C768F9DA-3E19-4EF3-BB09-48023E918889}" srcOrd="1" destOrd="0" presId="urn:microsoft.com/office/officeart/2009/3/layout/HorizontalOrganizationChart"/>
    <dgm:cxn modelId="{A131771B-72C4-45A6-9969-8D20BF2BAB6E}" type="presParOf" srcId="{C768F9DA-3E19-4EF3-BB09-48023E918889}" destId="{32C2377D-DFDC-41BB-97B3-4B8C47F822D3}" srcOrd="0" destOrd="0" presId="urn:microsoft.com/office/officeart/2009/3/layout/HorizontalOrganizationChart"/>
    <dgm:cxn modelId="{633DE379-8395-44EC-8E31-54E307F72D18}" type="presParOf" srcId="{C768F9DA-3E19-4EF3-BB09-48023E918889}" destId="{9617944B-4451-42FF-8FC9-3ED0E53DB811}" srcOrd="1" destOrd="0" presId="urn:microsoft.com/office/officeart/2009/3/layout/HorizontalOrganizationChart"/>
    <dgm:cxn modelId="{DCBBC177-2375-40CE-8130-38A379E28981}" type="presParOf" srcId="{9617944B-4451-42FF-8FC9-3ED0E53DB811}" destId="{81B3E8DD-836D-4D7E-9009-D56464544467}" srcOrd="0" destOrd="0" presId="urn:microsoft.com/office/officeart/2009/3/layout/HorizontalOrganizationChart"/>
    <dgm:cxn modelId="{AE076F02-C1E5-4ED4-8D89-7E96797D7460}" type="presParOf" srcId="{81B3E8DD-836D-4D7E-9009-D56464544467}" destId="{9452614F-74C6-4E39-B3AF-CD727D54B42F}" srcOrd="0" destOrd="0" presId="urn:microsoft.com/office/officeart/2009/3/layout/HorizontalOrganizationChart"/>
    <dgm:cxn modelId="{2759F287-87BD-4B67-85FC-2707952F4B75}" type="presParOf" srcId="{81B3E8DD-836D-4D7E-9009-D56464544467}" destId="{B037EC6F-B783-42E9-A293-E908804591D6}" srcOrd="1" destOrd="0" presId="urn:microsoft.com/office/officeart/2009/3/layout/HorizontalOrganizationChart"/>
    <dgm:cxn modelId="{E59B0372-026A-46A1-80CF-4F92B0C49924}" type="presParOf" srcId="{9617944B-4451-42FF-8FC9-3ED0E53DB811}" destId="{CD2C459A-9DB2-4B95-AECA-A12A642D408C}" srcOrd="1" destOrd="0" presId="urn:microsoft.com/office/officeart/2009/3/layout/HorizontalOrganizationChart"/>
    <dgm:cxn modelId="{280C5B00-3CF1-4433-8D6F-7B2FC2534FCE}" type="presParOf" srcId="{9617944B-4451-42FF-8FC9-3ED0E53DB811}" destId="{5445D9E7-9ECE-4DD1-B8C3-4491641C780A}" srcOrd="2" destOrd="0" presId="urn:microsoft.com/office/officeart/2009/3/layout/HorizontalOrganizationChart"/>
    <dgm:cxn modelId="{061B5010-3127-4B56-BA71-673E5FEFBF69}" type="presParOf" srcId="{C768F9DA-3E19-4EF3-BB09-48023E918889}" destId="{E8609F66-8916-4E76-986E-3C7118F767C5}" srcOrd="2" destOrd="0" presId="urn:microsoft.com/office/officeart/2009/3/layout/HorizontalOrganizationChart"/>
    <dgm:cxn modelId="{CC6B8E35-24E3-4DCC-9006-2CDF2715EC7B}" type="presParOf" srcId="{C768F9DA-3E19-4EF3-BB09-48023E918889}" destId="{516F210E-ED37-406D-B995-A42BD603DCD1}" srcOrd="3" destOrd="0" presId="urn:microsoft.com/office/officeart/2009/3/layout/HorizontalOrganizationChart"/>
    <dgm:cxn modelId="{8D724CC1-ADB4-420C-B0E5-1E162D7A5A8F}" type="presParOf" srcId="{516F210E-ED37-406D-B995-A42BD603DCD1}" destId="{1FA88548-1480-4E5B-AE6C-7B72A3F42B3A}" srcOrd="0" destOrd="0" presId="urn:microsoft.com/office/officeart/2009/3/layout/HorizontalOrganizationChart"/>
    <dgm:cxn modelId="{F8FE52D6-3B0E-42B5-B274-46442642CBB9}" type="presParOf" srcId="{1FA88548-1480-4E5B-AE6C-7B72A3F42B3A}" destId="{11B866C1-6CBA-4AE7-A2B2-32D6400157D2}" srcOrd="0" destOrd="0" presId="urn:microsoft.com/office/officeart/2009/3/layout/HorizontalOrganizationChart"/>
    <dgm:cxn modelId="{6F9FA2B1-0F71-4FF7-961E-9FA83C4BFF30}" type="presParOf" srcId="{1FA88548-1480-4E5B-AE6C-7B72A3F42B3A}" destId="{73D88109-F77B-4DE5-A41F-68FD575CD034}" srcOrd="1" destOrd="0" presId="urn:microsoft.com/office/officeart/2009/3/layout/HorizontalOrganizationChart"/>
    <dgm:cxn modelId="{5070DA2A-FA5C-4019-9AA5-793D15D8B1A2}" type="presParOf" srcId="{516F210E-ED37-406D-B995-A42BD603DCD1}" destId="{077C05AB-C9A8-4954-B5D1-AE391D05DA03}" srcOrd="1" destOrd="0" presId="urn:microsoft.com/office/officeart/2009/3/layout/HorizontalOrganizationChart"/>
    <dgm:cxn modelId="{AA6CF702-E811-491F-92B4-0A8728DC5178}" type="presParOf" srcId="{516F210E-ED37-406D-B995-A42BD603DCD1}" destId="{E4037BCA-D02D-4E04-8B6F-DCEA22727BF6}" srcOrd="2" destOrd="0" presId="urn:microsoft.com/office/officeart/2009/3/layout/HorizontalOrganizationChart"/>
    <dgm:cxn modelId="{50E31AD7-A79A-4094-A6E0-A22D625E913F}" type="presParOf" srcId="{C768F9DA-3E19-4EF3-BB09-48023E918889}" destId="{128B10A5-DE77-419F-9A59-DA612A105AE6}" srcOrd="4" destOrd="0" presId="urn:microsoft.com/office/officeart/2009/3/layout/HorizontalOrganizationChart"/>
    <dgm:cxn modelId="{B29A4264-B39F-4A8F-BCBB-A5BBF8C6C049}" type="presParOf" srcId="{C768F9DA-3E19-4EF3-BB09-48023E918889}" destId="{A5FA5D7F-D6F8-4ABC-911E-6EAA54A96B0A}" srcOrd="5" destOrd="0" presId="urn:microsoft.com/office/officeart/2009/3/layout/HorizontalOrganizationChart"/>
    <dgm:cxn modelId="{94513CB8-89DD-4A20-BA32-5A456EC4751D}" type="presParOf" srcId="{A5FA5D7F-D6F8-4ABC-911E-6EAA54A96B0A}" destId="{B2F95B56-9922-4159-926E-C527D2A597D6}" srcOrd="0" destOrd="0" presId="urn:microsoft.com/office/officeart/2009/3/layout/HorizontalOrganizationChart"/>
    <dgm:cxn modelId="{535B74ED-5889-47B3-A853-26ABB2999DC0}" type="presParOf" srcId="{B2F95B56-9922-4159-926E-C527D2A597D6}" destId="{3F22B575-77F1-44F8-8926-F84C4A0E1A8A}" srcOrd="0" destOrd="0" presId="urn:microsoft.com/office/officeart/2009/3/layout/HorizontalOrganizationChart"/>
    <dgm:cxn modelId="{3C019C39-0D9B-482B-8D22-20A7BA89DC67}" type="presParOf" srcId="{B2F95B56-9922-4159-926E-C527D2A597D6}" destId="{0C750744-7627-441B-9102-640D2E7F8550}" srcOrd="1" destOrd="0" presId="urn:microsoft.com/office/officeart/2009/3/layout/HorizontalOrganizationChart"/>
    <dgm:cxn modelId="{22F4F9A0-BA49-4265-8A53-D10CF0633605}" type="presParOf" srcId="{A5FA5D7F-D6F8-4ABC-911E-6EAA54A96B0A}" destId="{57424A6C-0C82-49B5-8674-4EFA2616D502}" srcOrd="1" destOrd="0" presId="urn:microsoft.com/office/officeart/2009/3/layout/HorizontalOrganizationChart"/>
    <dgm:cxn modelId="{99498C51-4865-4220-A641-9152B7CCE0EB}" type="presParOf" srcId="{A5FA5D7F-D6F8-4ABC-911E-6EAA54A96B0A}" destId="{B3EDC94A-8F06-4A1D-AAD0-95C8D638F78E}" srcOrd="2" destOrd="0" presId="urn:microsoft.com/office/officeart/2009/3/layout/HorizontalOrganizationChart"/>
    <dgm:cxn modelId="{520B82F4-9383-46E6-9604-000ECD7D27D6}" type="presParOf" srcId="{C768F9DA-3E19-4EF3-BB09-48023E918889}" destId="{79DCC58F-4E49-4E25-B641-04308EF2E0DE}" srcOrd="6" destOrd="0" presId="urn:microsoft.com/office/officeart/2009/3/layout/HorizontalOrganizationChart"/>
    <dgm:cxn modelId="{C61E2428-FC8F-460C-BAC3-FF4C2AFBD115}" type="presParOf" srcId="{C768F9DA-3E19-4EF3-BB09-48023E918889}" destId="{C86EA8F7-0BAA-49E8-852D-846DDE2868E6}" srcOrd="7" destOrd="0" presId="urn:microsoft.com/office/officeart/2009/3/layout/HorizontalOrganizationChart"/>
    <dgm:cxn modelId="{9CCF749B-7B6B-43DE-B829-A578F2A8666D}" type="presParOf" srcId="{C86EA8F7-0BAA-49E8-852D-846DDE2868E6}" destId="{EF8BB79D-92F8-4171-B224-A239F078E3F0}" srcOrd="0" destOrd="0" presId="urn:microsoft.com/office/officeart/2009/3/layout/HorizontalOrganizationChart"/>
    <dgm:cxn modelId="{BD7274E1-676A-4EC9-9754-B3DF34C52C88}" type="presParOf" srcId="{EF8BB79D-92F8-4171-B224-A239F078E3F0}" destId="{BF7AE303-1664-4291-8295-2F03B3A88009}" srcOrd="0" destOrd="0" presId="urn:microsoft.com/office/officeart/2009/3/layout/HorizontalOrganizationChart"/>
    <dgm:cxn modelId="{20E43321-4782-47CE-AB40-666CB338D2DC}" type="presParOf" srcId="{EF8BB79D-92F8-4171-B224-A239F078E3F0}" destId="{6A924316-40AD-4F6E-957B-98B5DFB13193}" srcOrd="1" destOrd="0" presId="urn:microsoft.com/office/officeart/2009/3/layout/HorizontalOrganizationChart"/>
    <dgm:cxn modelId="{AA260763-6A11-44ED-9D18-9B4A3D374E01}" type="presParOf" srcId="{C86EA8F7-0BAA-49E8-852D-846DDE2868E6}" destId="{E4AA838B-242B-479D-B001-9A782BFB4FE5}" srcOrd="1" destOrd="0" presId="urn:microsoft.com/office/officeart/2009/3/layout/HorizontalOrganizationChart"/>
    <dgm:cxn modelId="{D97FAD3B-3180-4968-A0D7-421DF9555B3E}" type="presParOf" srcId="{C86EA8F7-0BAA-49E8-852D-846DDE2868E6}" destId="{4E03964B-91DB-4C43-A316-3B1454B63214}" srcOrd="2" destOrd="0" presId="urn:microsoft.com/office/officeart/2009/3/layout/HorizontalOrganizationChart"/>
    <dgm:cxn modelId="{5D06312D-9A86-41A3-AE7B-B95CF781EABB}" type="presParOf" srcId="{66DB1EBA-50EB-4BBB-883F-122AF13C2054}" destId="{C00E5582-42B1-4560-A07F-F3B58005662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1325A-8CB7-4B96-9416-E57E9683DE9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02CB0F-2168-40B5-9D5E-34D198CDC8A0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charset="-122"/>
              <a:ea typeface="微软雅黑" panose="020B0503020204020204" charset="-122"/>
            </a:rPr>
            <a:t>安全性（</a:t>
          </a:r>
          <a:r>
            <a:rPr lang="en-US" dirty="0" smtClean="0">
              <a:latin typeface="微软雅黑" panose="020B0503020204020204" charset="-122"/>
              <a:ea typeface="微软雅黑" panose="020B0503020204020204" charset="-122"/>
            </a:rPr>
            <a:t>Security</a:t>
          </a:r>
          <a:r>
            <a:rPr lang="zh-CN" dirty="0" smtClean="0">
              <a:latin typeface="微软雅黑" panose="020B0503020204020204" charset="-122"/>
              <a:ea typeface="微软雅黑" panose="020B0503020204020204" charset="-122"/>
            </a:rPr>
            <a:t>）</a:t>
          </a:r>
          <a:endParaRPr lang="zh-CN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6520A0F4-BA27-49E9-BFED-ADFF22872BA6}" cxnId="{5517AA3F-DA72-460F-8C79-B273DB048AFC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2EDE53F1-81AD-476B-B380-D00DDF666A41}" cxnId="{5517AA3F-DA72-460F-8C79-B273DB048AFC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C1159BEB-0F78-4B73-93E6-82D45182F273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charset="-122"/>
              <a:ea typeface="微软雅黑" panose="020B0503020204020204" charset="-122"/>
            </a:rPr>
            <a:t>实现用户之间数据隐私</a:t>
          </a:r>
          <a:endParaRPr lang="zh-CN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B8D22585-5472-4D29-AE91-5470CEDDAC1B}" cxnId="{6EF5E3CB-C769-48CB-B948-B3A2984E794C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5996AF94-5766-4C75-9E34-32F6588FE456}" cxnId="{6EF5E3CB-C769-48CB-B948-B3A2984E794C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AE3FA983-60F6-4879-8C22-C58C9FB93E2E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</a:rPr>
            <a:t>保护用户的文件、行为等私密数据</a:t>
          </a:r>
          <a:endParaRPr lang="zh-CN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21A089ED-D60D-4712-9649-5AE7B749B418}" cxnId="{0F005BB6-A49B-4673-90A9-22A65FEF6A31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3E260E04-8E73-48F3-997C-C0257AC856F5}" cxnId="{0F005BB6-A49B-4673-90A9-22A65FEF6A31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C239C3FB-54F6-4C00-8187-B8281161D0B1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避免恶意用户损害其它用户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7392207D-280C-40FA-B867-38C4791EA06F}" cxnId="{4868E131-0FA5-4396-8B9A-CE79006B83CD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CC7A4CAA-0791-403E-B63D-CC86801C7A11}" cxnId="{4868E131-0FA5-4396-8B9A-CE79006B83CD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62BFCA85-EB31-49EF-A84D-0E0FE19EF17F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鲁棒性（</a:t>
          </a:r>
          <a:r>
            <a:rPr lang="en-US" smtClean="0">
              <a:latin typeface="微软雅黑" panose="020B0503020204020204" charset="-122"/>
              <a:ea typeface="微软雅黑" panose="020B0503020204020204" charset="-122"/>
            </a:rPr>
            <a:t>Robust)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BD37334C-9C7B-4A81-B027-8FC8DED977B5}" cxnId="{71F828F1-DB9A-4D72-B159-CFCF7681BCBA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8162C616-89D2-40D9-BD44-720B190C413D}" cxnId="{71F828F1-DB9A-4D72-B159-CFCF7681BCBA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1FB6C261-B694-4F7F-ACDA-777BC430ECD5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保护操作系统自身，避免软硬件基础设施受到损害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89334F68-58D6-4529-BCFC-E3A00CABF895}" cxnId="{4D77E6C8-5663-45AE-9177-F5F555325227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43E1990B-A4DC-4319-9D76-E7B75F7D5674}" cxnId="{4D77E6C8-5663-45AE-9177-F5F555325227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8D35F662-F3B4-4FF4-BC1C-F98E43C0F116}">
      <dgm:prSet/>
      <dgm:spPr/>
      <dgm:t>
        <a:bodyPr/>
        <a:lstStyle/>
        <a:p>
          <a:pPr rtl="0"/>
          <a:r>
            <a:rPr lang="zh-CN" smtClean="0">
              <a:latin typeface="微软雅黑" panose="020B0503020204020204" charset="-122"/>
              <a:ea typeface="微软雅黑" panose="020B0503020204020204" charset="-122"/>
            </a:rPr>
            <a:t>实现故障隔离、故障容忍与故障恢复</a:t>
          </a:r>
          <a:endParaRPr lang="zh-CN">
            <a:latin typeface="微软雅黑" panose="020B0503020204020204" charset="-122"/>
            <a:ea typeface="微软雅黑" panose="020B0503020204020204" charset="-122"/>
          </a:endParaRPr>
        </a:p>
      </dgm:t>
    </dgm:pt>
    <dgm:pt modelId="{C3D32687-B766-47F5-8348-37BECFF5CF6D}" cxnId="{5FD7D60C-8A7E-46B9-924F-B701CDED5320}" type="par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201741AA-305D-48A0-B6CE-CF3D2FA31145}" cxnId="{5FD7D60C-8A7E-46B9-924F-B701CDED5320}" type="sibTrans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A782C029-B958-4F83-9B08-9577A5CAF0F1}" type="pres">
      <dgm:prSet presAssocID="{DB31325A-8CB7-4B96-9416-E57E9683DE9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FDA7612-1218-4313-A094-D16241A21C49}" type="pres">
      <dgm:prSet presAssocID="{9802CB0F-2168-40B5-9D5E-34D198CDC8A0}" presName="root" presStyleCnt="0"/>
      <dgm:spPr/>
    </dgm:pt>
    <dgm:pt modelId="{5E34D6DB-4986-49C2-A7C5-33D5A653702B}" type="pres">
      <dgm:prSet presAssocID="{9802CB0F-2168-40B5-9D5E-34D198CDC8A0}" presName="rootComposite" presStyleCnt="0"/>
      <dgm:spPr/>
    </dgm:pt>
    <dgm:pt modelId="{E3D67724-27D9-4BD3-B083-85E7A64EC3F1}" type="pres">
      <dgm:prSet presAssocID="{9802CB0F-2168-40B5-9D5E-34D198CDC8A0}" presName="rootText" presStyleLbl="node1" presStyleIdx="0" presStyleCnt="2"/>
      <dgm:spPr/>
      <dgm:t>
        <a:bodyPr/>
        <a:lstStyle/>
        <a:p>
          <a:endParaRPr lang="zh-CN" altLang="en-US"/>
        </a:p>
      </dgm:t>
    </dgm:pt>
    <dgm:pt modelId="{93287071-D787-4774-9904-F5ECAE5EA5E0}" type="pres">
      <dgm:prSet presAssocID="{9802CB0F-2168-40B5-9D5E-34D198CDC8A0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E6BAECF1-D74E-4657-8154-C10A3839687C}" type="pres">
      <dgm:prSet presAssocID="{9802CB0F-2168-40B5-9D5E-34D198CDC8A0}" presName="childShape" presStyleCnt="0"/>
      <dgm:spPr/>
    </dgm:pt>
    <dgm:pt modelId="{2359C7B8-4BA5-40E8-9193-CE2C81C869B5}" type="pres">
      <dgm:prSet presAssocID="{B8D22585-5472-4D29-AE91-5470CEDDAC1B}" presName="Name13" presStyleLbl="parChTrans1D2" presStyleIdx="0" presStyleCnt="4"/>
      <dgm:spPr/>
      <dgm:t>
        <a:bodyPr/>
        <a:lstStyle/>
        <a:p>
          <a:endParaRPr lang="zh-CN" altLang="en-US"/>
        </a:p>
      </dgm:t>
    </dgm:pt>
    <dgm:pt modelId="{6E937C90-057B-4C64-9EFF-704C759B4301}" type="pres">
      <dgm:prSet presAssocID="{C1159BEB-0F78-4B73-93E6-82D45182F273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235E5B-BE53-4310-93C2-6CFB21F6D8DC}" type="pres">
      <dgm:prSet presAssocID="{7392207D-280C-40FA-B867-38C4791EA06F}" presName="Name13" presStyleLbl="parChTrans1D2" presStyleIdx="1" presStyleCnt="4"/>
      <dgm:spPr/>
      <dgm:t>
        <a:bodyPr/>
        <a:lstStyle/>
        <a:p>
          <a:endParaRPr lang="zh-CN" altLang="en-US"/>
        </a:p>
      </dgm:t>
    </dgm:pt>
    <dgm:pt modelId="{48D85FD6-5136-49C2-8F45-147F143B9B9A}" type="pres">
      <dgm:prSet presAssocID="{C239C3FB-54F6-4C00-8187-B8281161D0B1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0FF5F7-83D8-4A2A-B258-2055BE0C5279}" type="pres">
      <dgm:prSet presAssocID="{62BFCA85-EB31-49EF-A84D-0E0FE19EF17F}" presName="root" presStyleCnt="0"/>
      <dgm:spPr/>
    </dgm:pt>
    <dgm:pt modelId="{C83545F3-CF01-418B-90DF-E04740C90028}" type="pres">
      <dgm:prSet presAssocID="{62BFCA85-EB31-49EF-A84D-0E0FE19EF17F}" presName="rootComposite" presStyleCnt="0"/>
      <dgm:spPr/>
    </dgm:pt>
    <dgm:pt modelId="{9037DEAC-DCA5-4910-BD0B-3DE88E9D30B5}" type="pres">
      <dgm:prSet presAssocID="{62BFCA85-EB31-49EF-A84D-0E0FE19EF17F}" presName="rootText" presStyleLbl="node1" presStyleIdx="1" presStyleCnt="2"/>
      <dgm:spPr/>
      <dgm:t>
        <a:bodyPr/>
        <a:lstStyle/>
        <a:p>
          <a:endParaRPr lang="zh-CN" altLang="en-US"/>
        </a:p>
      </dgm:t>
    </dgm:pt>
    <dgm:pt modelId="{4A5CC27E-B576-48E5-B9DA-8092B0C4E9E5}" type="pres">
      <dgm:prSet presAssocID="{62BFCA85-EB31-49EF-A84D-0E0FE19EF17F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F0711EAB-A3B9-40F0-9D33-784EFB3D8F3F}" type="pres">
      <dgm:prSet presAssocID="{62BFCA85-EB31-49EF-A84D-0E0FE19EF17F}" presName="childShape" presStyleCnt="0"/>
      <dgm:spPr/>
    </dgm:pt>
    <dgm:pt modelId="{15923ECD-785A-4395-A4F3-39E453CACF52}" type="pres">
      <dgm:prSet presAssocID="{89334F68-58D6-4529-BCFC-E3A00CABF895}" presName="Name13" presStyleLbl="parChTrans1D2" presStyleIdx="2" presStyleCnt="4"/>
      <dgm:spPr/>
      <dgm:t>
        <a:bodyPr/>
        <a:lstStyle/>
        <a:p>
          <a:endParaRPr lang="zh-CN" altLang="en-US"/>
        </a:p>
      </dgm:t>
    </dgm:pt>
    <dgm:pt modelId="{F66A8C15-54F3-4866-A46E-DA4911468BB1}" type="pres">
      <dgm:prSet presAssocID="{1FB6C261-B694-4F7F-ACDA-777BC430ECD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E6DA6E-02A6-4999-95CA-4AF96DF54613}" type="pres">
      <dgm:prSet presAssocID="{C3D32687-B766-47F5-8348-37BECFF5CF6D}" presName="Name13" presStyleLbl="parChTrans1D2" presStyleIdx="3" presStyleCnt="4"/>
      <dgm:spPr/>
      <dgm:t>
        <a:bodyPr/>
        <a:lstStyle/>
        <a:p>
          <a:endParaRPr lang="zh-CN" altLang="en-US"/>
        </a:p>
      </dgm:t>
    </dgm:pt>
    <dgm:pt modelId="{0B141C5F-6E2A-4E64-971E-265492D97B6E}" type="pres">
      <dgm:prSet presAssocID="{8D35F662-F3B4-4FF4-BC1C-F98E43C0F116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D592820-F122-46B9-ACB0-B7E6FB4E4551}" type="presOf" srcId="{B8D22585-5472-4D29-AE91-5470CEDDAC1B}" destId="{2359C7B8-4BA5-40E8-9193-CE2C81C869B5}" srcOrd="0" destOrd="0" presId="urn:microsoft.com/office/officeart/2005/8/layout/hierarchy3"/>
    <dgm:cxn modelId="{2702973D-FA20-4F19-8B69-BEC6A590A97E}" type="presOf" srcId="{9802CB0F-2168-40B5-9D5E-34D198CDC8A0}" destId="{E3D67724-27D9-4BD3-B083-85E7A64EC3F1}" srcOrd="0" destOrd="0" presId="urn:microsoft.com/office/officeart/2005/8/layout/hierarchy3"/>
    <dgm:cxn modelId="{57EFA5C0-EFA6-45AF-B5BE-0C83C5FEC64D}" type="presOf" srcId="{8D35F662-F3B4-4FF4-BC1C-F98E43C0F116}" destId="{0B141C5F-6E2A-4E64-971E-265492D97B6E}" srcOrd="0" destOrd="0" presId="urn:microsoft.com/office/officeart/2005/8/layout/hierarchy3"/>
    <dgm:cxn modelId="{2C708DAB-90D5-4C4C-A830-3909C8BF4EE6}" type="presOf" srcId="{1FB6C261-B694-4F7F-ACDA-777BC430ECD5}" destId="{F66A8C15-54F3-4866-A46E-DA4911468BB1}" srcOrd="0" destOrd="0" presId="urn:microsoft.com/office/officeart/2005/8/layout/hierarchy3"/>
    <dgm:cxn modelId="{C7694A1D-A21E-4AC7-947C-4AA9B32E550D}" type="presOf" srcId="{C1159BEB-0F78-4B73-93E6-82D45182F273}" destId="{6E937C90-057B-4C64-9EFF-704C759B4301}" srcOrd="0" destOrd="0" presId="urn:microsoft.com/office/officeart/2005/8/layout/hierarchy3"/>
    <dgm:cxn modelId="{559C86C9-C8F5-4E05-975C-0888F9B21336}" type="presOf" srcId="{62BFCA85-EB31-49EF-A84D-0E0FE19EF17F}" destId="{4A5CC27E-B576-48E5-B9DA-8092B0C4E9E5}" srcOrd="1" destOrd="0" presId="urn:microsoft.com/office/officeart/2005/8/layout/hierarchy3"/>
    <dgm:cxn modelId="{5517AA3F-DA72-460F-8C79-B273DB048AFC}" srcId="{DB31325A-8CB7-4B96-9416-E57E9683DE9D}" destId="{9802CB0F-2168-40B5-9D5E-34D198CDC8A0}" srcOrd="0" destOrd="0" parTransId="{6520A0F4-BA27-49E9-BFED-ADFF22872BA6}" sibTransId="{2EDE53F1-81AD-476B-B380-D00DDF666A41}"/>
    <dgm:cxn modelId="{4868E131-0FA5-4396-8B9A-CE79006B83CD}" srcId="{9802CB0F-2168-40B5-9D5E-34D198CDC8A0}" destId="{C239C3FB-54F6-4C00-8187-B8281161D0B1}" srcOrd="1" destOrd="0" parTransId="{7392207D-280C-40FA-B867-38C4791EA06F}" sibTransId="{CC7A4CAA-0791-403E-B63D-CC86801C7A11}"/>
    <dgm:cxn modelId="{8096D491-848F-4560-A211-D803CDF8038C}" type="presOf" srcId="{7392207D-280C-40FA-B867-38C4791EA06F}" destId="{FC235E5B-BE53-4310-93C2-6CFB21F6D8DC}" srcOrd="0" destOrd="0" presId="urn:microsoft.com/office/officeart/2005/8/layout/hierarchy3"/>
    <dgm:cxn modelId="{4D77E6C8-5663-45AE-9177-F5F555325227}" srcId="{62BFCA85-EB31-49EF-A84D-0E0FE19EF17F}" destId="{1FB6C261-B694-4F7F-ACDA-777BC430ECD5}" srcOrd="0" destOrd="0" parTransId="{89334F68-58D6-4529-BCFC-E3A00CABF895}" sibTransId="{43E1990B-A4DC-4319-9D76-E7B75F7D5674}"/>
    <dgm:cxn modelId="{71F828F1-DB9A-4D72-B159-CFCF7681BCBA}" srcId="{DB31325A-8CB7-4B96-9416-E57E9683DE9D}" destId="{62BFCA85-EB31-49EF-A84D-0E0FE19EF17F}" srcOrd="1" destOrd="0" parTransId="{BD37334C-9C7B-4A81-B027-8FC8DED977B5}" sibTransId="{8162C616-89D2-40D9-BD44-720B190C413D}"/>
    <dgm:cxn modelId="{683C88B4-EA39-4026-A0A4-93F3074ECF35}" type="presOf" srcId="{9802CB0F-2168-40B5-9D5E-34D198CDC8A0}" destId="{93287071-D787-4774-9904-F5ECAE5EA5E0}" srcOrd="1" destOrd="0" presId="urn:microsoft.com/office/officeart/2005/8/layout/hierarchy3"/>
    <dgm:cxn modelId="{75198CB4-F327-4009-B06F-DC8BF9B32157}" type="presOf" srcId="{C239C3FB-54F6-4C00-8187-B8281161D0B1}" destId="{48D85FD6-5136-49C2-8F45-147F143B9B9A}" srcOrd="0" destOrd="0" presId="urn:microsoft.com/office/officeart/2005/8/layout/hierarchy3"/>
    <dgm:cxn modelId="{3C6BD908-C8B1-4C3B-AC6E-9EAF92DDFCED}" type="presOf" srcId="{62BFCA85-EB31-49EF-A84D-0E0FE19EF17F}" destId="{9037DEAC-DCA5-4910-BD0B-3DE88E9D30B5}" srcOrd="0" destOrd="0" presId="urn:microsoft.com/office/officeart/2005/8/layout/hierarchy3"/>
    <dgm:cxn modelId="{3CF03A32-A29A-4103-AFAB-A49411ED7D1B}" type="presOf" srcId="{89334F68-58D6-4529-BCFC-E3A00CABF895}" destId="{15923ECD-785A-4395-A4F3-39E453CACF52}" srcOrd="0" destOrd="0" presId="urn:microsoft.com/office/officeart/2005/8/layout/hierarchy3"/>
    <dgm:cxn modelId="{0F005BB6-A49B-4673-90A9-22A65FEF6A31}" srcId="{C1159BEB-0F78-4B73-93E6-82D45182F273}" destId="{AE3FA983-60F6-4879-8C22-C58C9FB93E2E}" srcOrd="0" destOrd="0" parTransId="{21A089ED-D60D-4712-9649-5AE7B749B418}" sibTransId="{3E260E04-8E73-48F3-997C-C0257AC856F5}"/>
    <dgm:cxn modelId="{6EF5E3CB-C769-48CB-B948-B3A2984E794C}" srcId="{9802CB0F-2168-40B5-9D5E-34D198CDC8A0}" destId="{C1159BEB-0F78-4B73-93E6-82D45182F273}" srcOrd="0" destOrd="0" parTransId="{B8D22585-5472-4D29-AE91-5470CEDDAC1B}" sibTransId="{5996AF94-5766-4C75-9E34-32F6588FE456}"/>
    <dgm:cxn modelId="{5FD7D60C-8A7E-46B9-924F-B701CDED5320}" srcId="{62BFCA85-EB31-49EF-A84D-0E0FE19EF17F}" destId="{8D35F662-F3B4-4FF4-BC1C-F98E43C0F116}" srcOrd="1" destOrd="0" parTransId="{C3D32687-B766-47F5-8348-37BECFF5CF6D}" sibTransId="{201741AA-305D-48A0-B6CE-CF3D2FA31145}"/>
    <dgm:cxn modelId="{57AADDAB-B3B3-4A58-A5DC-A50920DE0EF3}" type="presOf" srcId="{C3D32687-B766-47F5-8348-37BECFF5CF6D}" destId="{AFE6DA6E-02A6-4999-95CA-4AF96DF54613}" srcOrd="0" destOrd="0" presId="urn:microsoft.com/office/officeart/2005/8/layout/hierarchy3"/>
    <dgm:cxn modelId="{150A8C75-6B25-4AD1-9555-B189BA158D0C}" type="presOf" srcId="{AE3FA983-60F6-4879-8C22-C58C9FB93E2E}" destId="{6E937C90-057B-4C64-9EFF-704C759B4301}" srcOrd="0" destOrd="1" presId="urn:microsoft.com/office/officeart/2005/8/layout/hierarchy3"/>
    <dgm:cxn modelId="{EC50CBAD-DE83-43F5-9C28-5FA30B184F1D}" type="presOf" srcId="{DB31325A-8CB7-4B96-9416-E57E9683DE9D}" destId="{A782C029-B958-4F83-9B08-9577A5CAF0F1}" srcOrd="0" destOrd="0" presId="urn:microsoft.com/office/officeart/2005/8/layout/hierarchy3"/>
    <dgm:cxn modelId="{9D02C248-0506-4AEA-B684-60A1A08C4B09}" type="presParOf" srcId="{A782C029-B958-4F83-9B08-9577A5CAF0F1}" destId="{0FDA7612-1218-4313-A094-D16241A21C49}" srcOrd="0" destOrd="0" presId="urn:microsoft.com/office/officeart/2005/8/layout/hierarchy3"/>
    <dgm:cxn modelId="{61F2F068-3C65-45B1-B99A-379A3FD09FFE}" type="presParOf" srcId="{0FDA7612-1218-4313-A094-D16241A21C49}" destId="{5E34D6DB-4986-49C2-A7C5-33D5A653702B}" srcOrd="0" destOrd="0" presId="urn:microsoft.com/office/officeart/2005/8/layout/hierarchy3"/>
    <dgm:cxn modelId="{398ACBE2-BBB5-4AAD-AD18-7169B99B01F0}" type="presParOf" srcId="{5E34D6DB-4986-49C2-A7C5-33D5A653702B}" destId="{E3D67724-27D9-4BD3-B083-85E7A64EC3F1}" srcOrd="0" destOrd="0" presId="urn:microsoft.com/office/officeart/2005/8/layout/hierarchy3"/>
    <dgm:cxn modelId="{7F227ACD-0382-4507-8E22-4F9D0522BFA4}" type="presParOf" srcId="{5E34D6DB-4986-49C2-A7C5-33D5A653702B}" destId="{93287071-D787-4774-9904-F5ECAE5EA5E0}" srcOrd="1" destOrd="0" presId="urn:microsoft.com/office/officeart/2005/8/layout/hierarchy3"/>
    <dgm:cxn modelId="{664128A8-A1A2-409C-8107-266B62B5E97B}" type="presParOf" srcId="{0FDA7612-1218-4313-A094-D16241A21C49}" destId="{E6BAECF1-D74E-4657-8154-C10A3839687C}" srcOrd="1" destOrd="0" presId="urn:microsoft.com/office/officeart/2005/8/layout/hierarchy3"/>
    <dgm:cxn modelId="{3556C412-EFE6-4830-9438-8ACB03826EBF}" type="presParOf" srcId="{E6BAECF1-D74E-4657-8154-C10A3839687C}" destId="{2359C7B8-4BA5-40E8-9193-CE2C81C869B5}" srcOrd="0" destOrd="0" presId="urn:microsoft.com/office/officeart/2005/8/layout/hierarchy3"/>
    <dgm:cxn modelId="{CFA9F4C4-C894-487C-BD6C-23DC5F97B52E}" type="presParOf" srcId="{E6BAECF1-D74E-4657-8154-C10A3839687C}" destId="{6E937C90-057B-4C64-9EFF-704C759B4301}" srcOrd="1" destOrd="0" presId="urn:microsoft.com/office/officeart/2005/8/layout/hierarchy3"/>
    <dgm:cxn modelId="{CD6CB98B-459C-45FA-9778-189AC7D7FB88}" type="presParOf" srcId="{E6BAECF1-D74E-4657-8154-C10A3839687C}" destId="{FC235E5B-BE53-4310-93C2-6CFB21F6D8DC}" srcOrd="2" destOrd="0" presId="urn:microsoft.com/office/officeart/2005/8/layout/hierarchy3"/>
    <dgm:cxn modelId="{78E5A380-D43F-4DED-B358-F53D00F6573A}" type="presParOf" srcId="{E6BAECF1-D74E-4657-8154-C10A3839687C}" destId="{48D85FD6-5136-49C2-8F45-147F143B9B9A}" srcOrd="3" destOrd="0" presId="urn:microsoft.com/office/officeart/2005/8/layout/hierarchy3"/>
    <dgm:cxn modelId="{5F0190E6-C841-4BFB-96EC-6ECBA0ABC0A6}" type="presParOf" srcId="{A782C029-B958-4F83-9B08-9577A5CAF0F1}" destId="{6B0FF5F7-83D8-4A2A-B258-2055BE0C5279}" srcOrd="1" destOrd="0" presId="urn:microsoft.com/office/officeart/2005/8/layout/hierarchy3"/>
    <dgm:cxn modelId="{37D22957-65EB-4920-9EA9-EE04D1A2B49E}" type="presParOf" srcId="{6B0FF5F7-83D8-4A2A-B258-2055BE0C5279}" destId="{C83545F3-CF01-418B-90DF-E04740C90028}" srcOrd="0" destOrd="0" presId="urn:microsoft.com/office/officeart/2005/8/layout/hierarchy3"/>
    <dgm:cxn modelId="{ADA5422E-CC3F-4BB6-9DB0-F0F0D7CC36B4}" type="presParOf" srcId="{C83545F3-CF01-418B-90DF-E04740C90028}" destId="{9037DEAC-DCA5-4910-BD0B-3DE88E9D30B5}" srcOrd="0" destOrd="0" presId="urn:microsoft.com/office/officeart/2005/8/layout/hierarchy3"/>
    <dgm:cxn modelId="{18135B0F-7FA6-442E-8238-AE482788FD8C}" type="presParOf" srcId="{C83545F3-CF01-418B-90DF-E04740C90028}" destId="{4A5CC27E-B576-48E5-B9DA-8092B0C4E9E5}" srcOrd="1" destOrd="0" presId="urn:microsoft.com/office/officeart/2005/8/layout/hierarchy3"/>
    <dgm:cxn modelId="{96D4C772-922B-48A5-A963-9CDB2F3B0AB4}" type="presParOf" srcId="{6B0FF5F7-83D8-4A2A-B258-2055BE0C5279}" destId="{F0711EAB-A3B9-40F0-9D33-784EFB3D8F3F}" srcOrd="1" destOrd="0" presId="urn:microsoft.com/office/officeart/2005/8/layout/hierarchy3"/>
    <dgm:cxn modelId="{DFB945FB-FAD8-42D6-8BD0-F68F6CE84AA9}" type="presParOf" srcId="{F0711EAB-A3B9-40F0-9D33-784EFB3D8F3F}" destId="{15923ECD-785A-4395-A4F3-39E453CACF52}" srcOrd="0" destOrd="0" presId="urn:microsoft.com/office/officeart/2005/8/layout/hierarchy3"/>
    <dgm:cxn modelId="{7F1766A0-EDD7-4531-AA6F-E6548B061353}" type="presParOf" srcId="{F0711EAB-A3B9-40F0-9D33-784EFB3D8F3F}" destId="{F66A8C15-54F3-4866-A46E-DA4911468BB1}" srcOrd="1" destOrd="0" presId="urn:microsoft.com/office/officeart/2005/8/layout/hierarchy3"/>
    <dgm:cxn modelId="{397AFA55-344F-467B-B23C-B5A2FEA240ED}" type="presParOf" srcId="{F0711EAB-A3B9-40F0-9D33-784EFB3D8F3F}" destId="{AFE6DA6E-02A6-4999-95CA-4AF96DF54613}" srcOrd="2" destOrd="0" presId="urn:microsoft.com/office/officeart/2005/8/layout/hierarchy3"/>
    <dgm:cxn modelId="{464BB187-88B4-475C-98E6-8C9DCFA51864}" type="presParOf" srcId="{F0711EAB-A3B9-40F0-9D33-784EFB3D8F3F}" destId="{0B141C5F-6E2A-4E64-971E-265492D97B6E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856984" cy="720080"/>
        <a:chOff x="0" y="0"/>
        <a:chExt cx="8856984" cy="720080"/>
      </a:xfrm>
    </dsp:grpSpPr>
    <dsp:sp modelId="{DFA671AE-1AED-4900-BA14-449903B850D7}">
      <dsp:nvSpPr>
        <dsp:cNvPr id="3" name="燕尾形 2"/>
        <dsp:cNvSpPr/>
      </dsp:nvSpPr>
      <dsp:spPr bwMode="white">
        <a:xfrm>
          <a:off x="0" y="37968"/>
          <a:ext cx="1610361" cy="644144"/>
        </a:xfrm>
        <a:prstGeom prst="chevron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72009" tIns="24003" rIns="24003" bIns="24003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批处理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7968"/>
        <a:ext cx="1610361" cy="644144"/>
      </dsp:txXfrm>
    </dsp:sp>
    <dsp:sp modelId="{6DC067E1-70E8-4B79-B995-269207D061F8}">
      <dsp:nvSpPr>
        <dsp:cNvPr id="4" name="燕尾形 3"/>
        <dsp:cNvSpPr/>
      </dsp:nvSpPr>
      <dsp:spPr bwMode="white">
        <a:xfrm>
          <a:off x="1449325" y="37968"/>
          <a:ext cx="1610361" cy="644144"/>
        </a:xfrm>
        <a:prstGeom prst="chevron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72009" tIns="24003" rIns="24003" bIns="24003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多道编程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49325" y="37968"/>
        <a:ext cx="1610361" cy="644144"/>
      </dsp:txXfrm>
    </dsp:sp>
    <dsp:sp modelId="{9345BD8F-CAEA-4449-8306-3E166F40E270}">
      <dsp:nvSpPr>
        <dsp:cNvPr id="5" name="燕尾形 4"/>
        <dsp:cNvSpPr/>
      </dsp:nvSpPr>
      <dsp:spPr bwMode="white">
        <a:xfrm>
          <a:off x="2898649" y="37968"/>
          <a:ext cx="1610361" cy="644144"/>
        </a:xfrm>
        <a:prstGeom prst="chevron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72009" tIns="24003" rIns="24003" bIns="24003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分时共享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98649" y="37968"/>
        <a:ext cx="1610361" cy="644144"/>
      </dsp:txXfrm>
    </dsp:sp>
    <dsp:sp modelId="{06E1FE7B-3056-41B6-92AF-DF016F77061C}">
      <dsp:nvSpPr>
        <dsp:cNvPr id="6" name="燕尾形 5"/>
        <dsp:cNvSpPr/>
      </dsp:nvSpPr>
      <dsp:spPr bwMode="white">
        <a:xfrm>
          <a:off x="4347974" y="37968"/>
          <a:ext cx="1610361" cy="644144"/>
        </a:xfrm>
        <a:prstGeom prst="chevron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72009" tIns="24003" rIns="24003" bIns="24003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图形交互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47974" y="37968"/>
        <a:ext cx="1610361" cy="644144"/>
      </dsp:txXfrm>
    </dsp:sp>
    <dsp:sp modelId="{92A05F9F-0582-4B2A-8098-B6C5594DA66A}">
      <dsp:nvSpPr>
        <dsp:cNvPr id="7" name="燕尾形 6"/>
        <dsp:cNvSpPr/>
      </dsp:nvSpPr>
      <dsp:spPr bwMode="white">
        <a:xfrm>
          <a:off x="5797299" y="37968"/>
          <a:ext cx="1610361" cy="644144"/>
        </a:xfrm>
        <a:prstGeom prst="chevron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72009" tIns="24003" rIns="24003" bIns="24003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网络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97299" y="37968"/>
        <a:ext cx="1610361" cy="644144"/>
      </dsp:txXfrm>
    </dsp:sp>
    <dsp:sp modelId="{EA72898F-1777-46EC-96AF-2AC075CFB074}">
      <dsp:nvSpPr>
        <dsp:cNvPr id="8" name="燕尾形 7"/>
        <dsp:cNvSpPr/>
      </dsp:nvSpPr>
      <dsp:spPr bwMode="white">
        <a:xfrm>
          <a:off x="7246623" y="37968"/>
          <a:ext cx="1610361" cy="644144"/>
        </a:xfrm>
        <a:prstGeom prst="chevron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72009" tIns="24003" rIns="24003" bIns="24003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虚拟化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246623" y="37968"/>
        <a:ext cx="1610361" cy="6441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24800" cy="5105400"/>
        <a:chOff x="0" y="0"/>
        <a:chExt cx="7924800" cy="5105400"/>
      </a:xfrm>
    </dsp:grpSpPr>
    <dsp:sp modelId="{DE8ED008-8CCC-4C01-B91D-AD8C0B8371CD}">
      <dsp:nvSpPr>
        <dsp:cNvPr id="5" name="矩形 4"/>
        <dsp:cNvSpPr/>
      </dsp:nvSpPr>
      <dsp:spPr bwMode="white">
        <a:xfrm>
          <a:off x="0" y="345347"/>
          <a:ext cx="7924800" cy="169989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15052" tIns="437388" rIns="615052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 smtClean="0">
              <a:solidFill>
                <a:schemeClr val="dk1"/>
              </a:solidFill>
            </a:rPr>
            <a:t>内核：操作系统中最核心的部分</a:t>
          </a:r>
          <a:endParaRPr lang="zh-CN" dirty="0">
            <a:solidFill>
              <a:schemeClr val="dk1"/>
            </a:solidFill>
          </a:endParaRPr>
        </a:p>
        <a:p>
          <a:pPr lvl="2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 smtClean="0">
              <a:solidFill>
                <a:schemeClr val="dk1"/>
              </a:solidFill>
            </a:rPr>
            <a:t>特权态：可以进行任何操作，小心设计</a:t>
          </a:r>
          <a:endParaRPr lang="zh-CN" dirty="0">
            <a:solidFill>
              <a:schemeClr val="dk1"/>
            </a:solidFill>
          </a:endParaRPr>
        </a:p>
        <a:p>
          <a:pPr lvl="2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 smtClean="0">
              <a:solidFill>
                <a:schemeClr val="dk1"/>
              </a:solidFill>
            </a:rPr>
            <a:t>管理操作系统的其它模块</a:t>
          </a:r>
          <a:endParaRPr lang="zh-CN" dirty="0">
            <a:solidFill>
              <a:schemeClr val="dk1"/>
            </a:solidFill>
          </a:endParaRPr>
        </a:p>
      </dsp:txBody>
      <dsp:txXfrm>
        <a:off x="0" y="345347"/>
        <a:ext cx="7924800" cy="1699895"/>
      </dsp:txXfrm>
    </dsp:sp>
    <dsp:sp modelId="{35117E7B-5959-4AED-8A87-2F73A4BFB5E2}">
      <dsp:nvSpPr>
        <dsp:cNvPr id="4" name="圆角矩形 3"/>
        <dsp:cNvSpPr/>
      </dsp:nvSpPr>
      <dsp:spPr bwMode="white">
        <a:xfrm>
          <a:off x="396240" y="35387"/>
          <a:ext cx="5547360" cy="61992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9676" tIns="0" rIns="209676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/>
            <a:t>结构的核心问题：哪些模块进入到内核</a:t>
          </a:r>
          <a:endParaRPr lang="zh-CN" dirty="0"/>
        </a:p>
      </dsp:txBody>
      <dsp:txXfrm>
        <a:off x="396240" y="35387"/>
        <a:ext cx="5547360" cy="619920"/>
      </dsp:txXfrm>
    </dsp:sp>
    <dsp:sp modelId="{2A0400AA-6617-4BC7-B923-B2AEA3B379D5}">
      <dsp:nvSpPr>
        <dsp:cNvPr id="8" name="矩形 7"/>
        <dsp:cNvSpPr/>
      </dsp:nvSpPr>
      <dsp:spPr bwMode="white">
        <a:xfrm>
          <a:off x="0" y="2468603"/>
          <a:ext cx="7924800" cy="124904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15052" tIns="437388" rIns="615052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mtClean="0">
              <a:solidFill>
                <a:schemeClr val="dk1"/>
              </a:solidFill>
            </a:rPr>
            <a:t>性能、功能、易用性、安全性、可靠性、可移植性、可扩展性、成本</a:t>
          </a:r>
          <a:r>
            <a:rPr lang="en-US" smtClean="0">
              <a:solidFill>
                <a:schemeClr val="dk1"/>
              </a:solidFill>
            </a:rPr>
            <a:t>…</a:t>
          </a:r>
          <a:endParaRPr lang="zh-CN">
            <a:solidFill>
              <a:schemeClr val="dk1"/>
            </a:solidFill>
          </a:endParaRPr>
        </a:p>
      </dsp:txBody>
      <dsp:txXfrm>
        <a:off x="0" y="2468603"/>
        <a:ext cx="7924800" cy="1249045"/>
      </dsp:txXfrm>
    </dsp:sp>
    <dsp:sp modelId="{9C946A0D-CA86-4562-803E-546B3ED6CF7A}">
      <dsp:nvSpPr>
        <dsp:cNvPr id="7" name="圆角矩形 6"/>
        <dsp:cNvSpPr/>
      </dsp:nvSpPr>
      <dsp:spPr bwMode="white">
        <a:xfrm>
          <a:off x="396240" y="2158642"/>
          <a:ext cx="5547360" cy="61992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9676" tIns="0" rIns="209676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/>
            <a:t>不同结构将导致不同的操作系统特性</a:t>
          </a:r>
          <a:endParaRPr lang="zh-CN"/>
        </a:p>
      </dsp:txBody>
      <dsp:txXfrm>
        <a:off x="396240" y="2158642"/>
        <a:ext cx="5547360" cy="619920"/>
      </dsp:txXfrm>
    </dsp:sp>
    <dsp:sp modelId="{43CBE188-D331-427F-BB27-AA8B87ABFD8B}">
      <dsp:nvSpPr>
        <dsp:cNvPr id="11" name="矩形 10"/>
        <dsp:cNvSpPr/>
      </dsp:nvSpPr>
      <dsp:spPr bwMode="white">
        <a:xfrm>
          <a:off x="0" y="4141008"/>
          <a:ext cx="7924800" cy="92900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15052" tIns="437388" rIns="615052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mtClean="0">
              <a:solidFill>
                <a:schemeClr val="dk1"/>
              </a:solidFill>
            </a:rPr>
            <a:t>某种程度上不是一个理论问题，而是一个工程问题</a:t>
          </a:r>
          <a:endParaRPr lang="zh-CN">
            <a:solidFill>
              <a:schemeClr val="dk1"/>
            </a:solidFill>
          </a:endParaRPr>
        </a:p>
      </dsp:txBody>
      <dsp:txXfrm>
        <a:off x="0" y="4141008"/>
        <a:ext cx="7924800" cy="929005"/>
      </dsp:txXfrm>
    </dsp:sp>
    <dsp:sp modelId="{2A94E916-93F7-4363-82C7-1833CF4E25E1}">
      <dsp:nvSpPr>
        <dsp:cNvPr id="10" name="圆角矩形 9"/>
        <dsp:cNvSpPr/>
      </dsp:nvSpPr>
      <dsp:spPr bwMode="white">
        <a:xfrm>
          <a:off x="396240" y="3831048"/>
          <a:ext cx="5547360" cy="61992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9676" tIns="0" rIns="209676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/>
            <a:t>设计权衡依赖于技术与工作负载</a:t>
          </a:r>
          <a:endParaRPr lang="zh-CN"/>
        </a:p>
      </dsp:txBody>
      <dsp:txXfrm>
        <a:off x="396240" y="3831048"/>
        <a:ext cx="5547360" cy="619920"/>
      </dsp:txXfrm>
    </dsp:sp>
    <dsp:sp modelId="{245EDC73-271D-4CD3-86DA-B2C47CE919E9}">
      <dsp:nvSpPr>
        <dsp:cNvPr id="3" name="矩形 2" hidden="1"/>
        <dsp:cNvSpPr/>
      </dsp:nvSpPr>
      <dsp:spPr>
        <a:xfrm>
          <a:off x="0" y="35387"/>
          <a:ext cx="396240" cy="619920"/>
        </a:xfrm>
        <a:prstGeom prst="rect">
          <a:avLst/>
        </a:prstGeom>
      </dsp:spPr>
      <dsp:txXfrm>
        <a:off x="0" y="35387"/>
        <a:ext cx="396240" cy="619920"/>
      </dsp:txXfrm>
    </dsp:sp>
    <dsp:sp modelId="{05B0FE16-7973-4F8E-A5FC-58CEE054A132}">
      <dsp:nvSpPr>
        <dsp:cNvPr id="6" name="矩形 5" hidden="1"/>
        <dsp:cNvSpPr/>
      </dsp:nvSpPr>
      <dsp:spPr>
        <a:xfrm>
          <a:off x="0" y="2158642"/>
          <a:ext cx="396240" cy="619920"/>
        </a:xfrm>
        <a:prstGeom prst="rect">
          <a:avLst/>
        </a:prstGeom>
      </dsp:spPr>
      <dsp:txXfrm>
        <a:off x="0" y="2158642"/>
        <a:ext cx="396240" cy="619920"/>
      </dsp:txXfrm>
    </dsp:sp>
    <dsp:sp modelId="{A5F41144-95D5-4307-BAC8-BBD920CD0DD0}">
      <dsp:nvSpPr>
        <dsp:cNvPr id="9" name="矩形 8" hidden="1"/>
        <dsp:cNvSpPr/>
      </dsp:nvSpPr>
      <dsp:spPr>
        <a:xfrm>
          <a:off x="0" y="3831048"/>
          <a:ext cx="396240" cy="619920"/>
        </a:xfrm>
        <a:prstGeom prst="rect">
          <a:avLst/>
        </a:prstGeom>
      </dsp:spPr>
      <dsp:txXfrm>
        <a:off x="0" y="3831048"/>
        <a:ext cx="396240" cy="6199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22840" cy="1578496"/>
        <a:chOff x="0" y="0"/>
        <a:chExt cx="7922840" cy="1578496"/>
      </a:xfrm>
    </dsp:grpSpPr>
    <dsp:sp modelId="{3EF2336D-4148-4046-B43F-A74251552A90}">
      <dsp:nvSpPr>
        <dsp:cNvPr id="3" name="矩形 2"/>
        <dsp:cNvSpPr/>
      </dsp:nvSpPr>
      <dsp:spPr bwMode="white">
        <a:xfrm>
          <a:off x="0" y="210093"/>
          <a:ext cx="2316620" cy="115831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所有的模块集成于统一核心映像，彼此间直接访问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10093"/>
        <a:ext cx="2316620" cy="1158310"/>
      </dsp:txXfrm>
    </dsp:sp>
    <dsp:sp modelId="{09947313-5E26-4BAA-BA28-D8DC3AC58E4F}">
      <dsp:nvSpPr>
        <dsp:cNvPr id="5" name="矩形 4"/>
        <dsp:cNvSpPr/>
      </dsp:nvSpPr>
      <dsp:spPr bwMode="white">
        <a:xfrm>
          <a:off x="2803110" y="210093"/>
          <a:ext cx="2316620" cy="115831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OS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内核全部运行在特权态下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03110" y="210093"/>
        <a:ext cx="2316620" cy="1158310"/>
      </dsp:txXfrm>
    </dsp:sp>
    <dsp:sp modelId="{722CF5F2-689E-49E9-8E33-C8CA0B3F4BAE}">
      <dsp:nvSpPr>
        <dsp:cNvPr id="7" name="矩形 6"/>
        <dsp:cNvSpPr/>
      </dsp:nvSpPr>
      <dsp:spPr bwMode="white">
        <a:xfrm>
          <a:off x="5606220" y="210093"/>
          <a:ext cx="2316620" cy="115831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示例：传统的</a:t>
          </a:r>
          <a:r>
            <a:rPr 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Unix</a:t>
          </a:r>
          <a:r>
            <a:rPr 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系统结构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06220" y="210093"/>
        <a:ext cx="2316620" cy="1158310"/>
      </dsp:txXfrm>
    </dsp:sp>
    <dsp:sp modelId="{C485EF79-C87A-4C41-BD4C-1562B126C701}">
      <dsp:nvSpPr>
        <dsp:cNvPr id="4" name="矩形 3" hidden="1"/>
        <dsp:cNvSpPr/>
      </dsp:nvSpPr>
      <dsp:spPr>
        <a:xfrm>
          <a:off x="0" y="210093"/>
          <a:ext cx="463324" cy="1158310"/>
        </a:xfrm>
        <a:prstGeom prst="rect">
          <a:avLst/>
        </a:prstGeom>
      </dsp:spPr>
      <dsp:txXfrm>
        <a:off x="0" y="210093"/>
        <a:ext cx="463324" cy="1158310"/>
      </dsp:txXfrm>
    </dsp:sp>
    <dsp:sp modelId="{F1049143-E329-4425-A062-D81554A662E3}">
      <dsp:nvSpPr>
        <dsp:cNvPr id="6" name="矩形 5" hidden="1"/>
        <dsp:cNvSpPr/>
      </dsp:nvSpPr>
      <dsp:spPr>
        <a:xfrm>
          <a:off x="2803110" y="210093"/>
          <a:ext cx="463324" cy="1158310"/>
        </a:xfrm>
        <a:prstGeom prst="rect">
          <a:avLst/>
        </a:prstGeom>
      </dsp:spPr>
      <dsp:txXfrm>
        <a:off x="2803110" y="210093"/>
        <a:ext cx="463324" cy="1158310"/>
      </dsp:txXfrm>
    </dsp:sp>
    <dsp:sp modelId="{A44C3833-F5F6-44B4-8BC9-33AE84D3F2CA}">
      <dsp:nvSpPr>
        <dsp:cNvPr id="8" name="矩形 7" hidden="1"/>
        <dsp:cNvSpPr/>
      </dsp:nvSpPr>
      <dsp:spPr>
        <a:xfrm>
          <a:off x="5606220" y="210093"/>
          <a:ext cx="463324" cy="1158310"/>
        </a:xfrm>
        <a:prstGeom prst="rect">
          <a:avLst/>
        </a:prstGeom>
      </dsp:spPr>
      <dsp:txXfrm>
        <a:off x="5606220" y="210093"/>
        <a:ext cx="463324" cy="11583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24800" cy="2154560"/>
        <a:chOff x="0" y="0"/>
        <a:chExt cx="7924800" cy="2154560"/>
      </a:xfrm>
    </dsp:grpSpPr>
    <dsp:sp modelId="{87B50A6B-DA9C-420C-8132-89DC2721A42B}">
      <dsp:nvSpPr>
        <dsp:cNvPr id="3" name="圆角矩形 2"/>
        <dsp:cNvSpPr/>
      </dsp:nvSpPr>
      <dsp:spPr bwMode="white">
        <a:xfrm>
          <a:off x="366430" y="0"/>
          <a:ext cx="3356575" cy="95758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25400" rIns="381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内核中集成尽可能少的模块，只实现操作系统核心功能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6430" y="0"/>
        <a:ext cx="3356575" cy="957582"/>
      </dsp:txXfrm>
    </dsp:sp>
    <dsp:sp modelId="{4331B06E-A997-4FFC-9D1E-BD24DFCEDE6A}">
      <dsp:nvSpPr>
        <dsp:cNvPr id="5" name="任意多边形 4"/>
        <dsp:cNvSpPr/>
      </dsp:nvSpPr>
      <dsp:spPr bwMode="white">
        <a:xfrm>
          <a:off x="702087" y="957582"/>
          <a:ext cx="335657" cy="718187"/>
        </a:xfrm>
        <a:custGeom>
          <a:avLst/>
          <a:gdLst/>
          <a:ahLst/>
          <a:cxnLst/>
          <a:pathLst>
            <a:path w="529" h="1131">
              <a:moveTo>
                <a:pt x="0" y="0"/>
              </a:moveTo>
              <a:lnTo>
                <a:pt x="0" y="1131"/>
              </a:lnTo>
              <a:lnTo>
                <a:pt x="529" y="1131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02087" y="957582"/>
        <a:ext cx="335657" cy="718187"/>
      </dsp:txXfrm>
    </dsp:sp>
    <dsp:sp modelId="{8931A651-A1A8-49C7-9788-D81783F59B5E}">
      <dsp:nvSpPr>
        <dsp:cNvPr id="6" name="圆角矩形 5"/>
        <dsp:cNvSpPr/>
      </dsp:nvSpPr>
      <dsp:spPr bwMode="white">
        <a:xfrm>
          <a:off x="1037745" y="1196978"/>
          <a:ext cx="2547797" cy="957582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8100" tIns="25400" rIns="381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底层地址空间管理、进程间通信</a:t>
          </a:r>
          <a:endParaRPr lang="zh-CN" altLang="en-US" sz="2000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37745" y="1196978"/>
        <a:ext cx="2547797" cy="957582"/>
      </dsp:txXfrm>
    </dsp:sp>
    <dsp:sp modelId="{C6147DDD-955B-428F-A40B-31E65B266495}">
      <dsp:nvSpPr>
        <dsp:cNvPr id="7" name="圆角矩形 6"/>
        <dsp:cNvSpPr/>
      </dsp:nvSpPr>
      <dsp:spPr bwMode="white">
        <a:xfrm>
          <a:off x="4201796" y="0"/>
          <a:ext cx="3356575" cy="95758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25400" rIns="381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大量功能交由核外模块完成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01796" y="0"/>
        <a:ext cx="3356575" cy="957582"/>
      </dsp:txXfrm>
    </dsp:sp>
    <dsp:sp modelId="{9E4DB388-9305-496B-8349-C204913AE9D2}">
      <dsp:nvSpPr>
        <dsp:cNvPr id="9" name="任意多边形 8"/>
        <dsp:cNvSpPr/>
      </dsp:nvSpPr>
      <dsp:spPr bwMode="white">
        <a:xfrm>
          <a:off x="4537453" y="957582"/>
          <a:ext cx="335657" cy="718187"/>
        </a:xfrm>
        <a:custGeom>
          <a:avLst/>
          <a:gdLst/>
          <a:ahLst/>
          <a:cxnLst/>
          <a:pathLst>
            <a:path w="529" h="1131">
              <a:moveTo>
                <a:pt x="0" y="0"/>
              </a:moveTo>
              <a:lnTo>
                <a:pt x="0" y="1131"/>
              </a:lnTo>
              <a:lnTo>
                <a:pt x="529" y="1131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537453" y="957582"/>
        <a:ext cx="335657" cy="718187"/>
      </dsp:txXfrm>
    </dsp:sp>
    <dsp:sp modelId="{5F3FDC64-523F-42FD-8223-40C6F191EB54}">
      <dsp:nvSpPr>
        <dsp:cNvPr id="10" name="圆角矩形 9"/>
        <dsp:cNvSpPr/>
      </dsp:nvSpPr>
      <dsp:spPr bwMode="white">
        <a:xfrm>
          <a:off x="4873110" y="1196978"/>
          <a:ext cx="2547797" cy="957582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8100" tIns="25400" rIns="381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系统运行在用户态和核心态等多个模式</a:t>
          </a:r>
          <a:endParaRPr lang="zh-CN" altLang="en-US" sz="2000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73110" y="1196978"/>
        <a:ext cx="2547797" cy="957582"/>
      </dsp:txXfrm>
    </dsp:sp>
    <dsp:sp modelId="{5E889DAC-424A-4E0B-AD07-1BB5E77DB8BF}">
      <dsp:nvSpPr>
        <dsp:cNvPr id="4" name="圆角矩形 3" hidden="1"/>
        <dsp:cNvSpPr/>
      </dsp:nvSpPr>
      <dsp:spPr>
        <a:xfrm>
          <a:off x="366430" y="0"/>
          <a:ext cx="671315" cy="957582"/>
        </a:xfrm>
        <a:prstGeom prst="roundRect">
          <a:avLst>
            <a:gd name="adj" fmla="val 10000"/>
          </a:avLst>
        </a:prstGeom>
      </dsp:spPr>
      <dsp:txXfrm>
        <a:off x="366430" y="0"/>
        <a:ext cx="671315" cy="957582"/>
      </dsp:txXfrm>
    </dsp:sp>
    <dsp:sp modelId="{F9B64CA1-9537-402A-B133-94F3861C16D5}">
      <dsp:nvSpPr>
        <dsp:cNvPr id="8" name="圆角矩形 7" hidden="1"/>
        <dsp:cNvSpPr/>
      </dsp:nvSpPr>
      <dsp:spPr>
        <a:xfrm>
          <a:off x="4201796" y="0"/>
          <a:ext cx="671315" cy="957582"/>
        </a:xfrm>
        <a:prstGeom prst="roundRect">
          <a:avLst>
            <a:gd name="adj" fmla="val 10000"/>
          </a:avLst>
        </a:prstGeom>
      </dsp:spPr>
      <dsp:txXfrm>
        <a:off x="4201796" y="0"/>
        <a:ext cx="671315" cy="9575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850534" cy="1224136"/>
        <a:chOff x="0" y="0"/>
        <a:chExt cx="7850534" cy="1224136"/>
      </a:xfrm>
    </dsp:grpSpPr>
    <dsp:sp modelId="{FBF91297-A112-41A6-A7A1-11C34EED48D8}">
      <dsp:nvSpPr>
        <dsp:cNvPr id="3" name="矩形 2"/>
        <dsp:cNvSpPr/>
      </dsp:nvSpPr>
      <dsp:spPr bwMode="white">
        <a:xfrm>
          <a:off x="0" y="38199"/>
          <a:ext cx="2295478" cy="11477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功能模块按需进行动态加载和移除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8199"/>
        <a:ext cx="2295478" cy="1147739"/>
      </dsp:txXfrm>
    </dsp:sp>
    <dsp:sp modelId="{858C969D-FBED-4A6D-A533-C679043016A5}">
      <dsp:nvSpPr>
        <dsp:cNvPr id="5" name="矩形 4"/>
        <dsp:cNvSpPr/>
      </dsp:nvSpPr>
      <dsp:spPr bwMode="white">
        <a:xfrm>
          <a:off x="2777528" y="38199"/>
          <a:ext cx="2295478" cy="11477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所有功能都在内核态下实现</a:t>
          </a:r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77528" y="38199"/>
        <a:ext cx="2295478" cy="1147739"/>
      </dsp:txXfrm>
    </dsp:sp>
    <dsp:sp modelId="{402D62BD-3D05-4C66-9B58-A075F07C8BDC}">
      <dsp:nvSpPr>
        <dsp:cNvPr id="7" name="矩形 6"/>
        <dsp:cNvSpPr/>
      </dsp:nvSpPr>
      <dsp:spPr bwMode="white">
        <a:xfrm>
          <a:off x="5555056" y="38199"/>
          <a:ext cx="2295478" cy="11477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示例：</a:t>
          </a:r>
          <a:endParaRPr lang="en-US" altLang="zh-CN" sz="2000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Solaris, Linux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55056" y="38199"/>
        <a:ext cx="2295478" cy="1147739"/>
      </dsp:txXfrm>
    </dsp:sp>
    <dsp:sp modelId="{F6351223-8A1D-4CD2-AD91-6EFA122DA3B3}">
      <dsp:nvSpPr>
        <dsp:cNvPr id="4" name="矩形 3" hidden="1"/>
        <dsp:cNvSpPr/>
      </dsp:nvSpPr>
      <dsp:spPr>
        <a:xfrm>
          <a:off x="0" y="38199"/>
          <a:ext cx="459096" cy="1147739"/>
        </a:xfrm>
        <a:prstGeom prst="rect">
          <a:avLst/>
        </a:prstGeom>
      </dsp:spPr>
      <dsp:txXfrm>
        <a:off x="0" y="38199"/>
        <a:ext cx="459096" cy="1147739"/>
      </dsp:txXfrm>
    </dsp:sp>
    <dsp:sp modelId="{0449B71D-3090-416F-AFE1-BA63D361ADA6}">
      <dsp:nvSpPr>
        <dsp:cNvPr id="6" name="矩形 5" hidden="1"/>
        <dsp:cNvSpPr/>
      </dsp:nvSpPr>
      <dsp:spPr>
        <a:xfrm>
          <a:off x="2777528" y="38199"/>
          <a:ext cx="459096" cy="1147739"/>
        </a:xfrm>
        <a:prstGeom prst="rect">
          <a:avLst/>
        </a:prstGeom>
      </dsp:spPr>
      <dsp:txXfrm>
        <a:off x="2777528" y="38199"/>
        <a:ext cx="459096" cy="1147739"/>
      </dsp:txXfrm>
    </dsp:sp>
    <dsp:sp modelId="{80E5CB2B-47CF-4174-ABED-23D2A0E62FEC}">
      <dsp:nvSpPr>
        <dsp:cNvPr id="8" name="矩形 7" hidden="1"/>
        <dsp:cNvSpPr/>
      </dsp:nvSpPr>
      <dsp:spPr>
        <a:xfrm>
          <a:off x="5555056" y="38199"/>
          <a:ext cx="459096" cy="1147739"/>
        </a:xfrm>
        <a:prstGeom prst="rect">
          <a:avLst/>
        </a:prstGeom>
      </dsp:spPr>
      <dsp:txXfrm>
        <a:off x="5555056" y="38199"/>
        <a:ext cx="459096" cy="1147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208912" cy="2160240"/>
        <a:chOff x="0" y="0"/>
        <a:chExt cx="8208912" cy="2160240"/>
      </a:xfrm>
    </dsp:grpSpPr>
    <dsp:sp modelId="{7ED39733-E640-4BFC-9699-9B7412654DC9}">
      <dsp:nvSpPr>
        <dsp:cNvPr id="4" name="圆角矩形 3"/>
        <dsp:cNvSpPr/>
      </dsp:nvSpPr>
      <dsp:spPr bwMode="white">
        <a:xfrm>
          <a:off x="0" y="589191"/>
          <a:ext cx="1190431" cy="98185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marL="0" lvl="1" indent="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硬件昂贵，</a:t>
          </a:r>
          <a:endParaRPr lang="zh-CN" altLang="en-US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1" indent="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应用单一</a:t>
          </a:r>
          <a:endParaRPr lang="zh-CN" altLang="en-US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589191"/>
        <a:ext cx="1190431" cy="981857"/>
      </dsp:txXfrm>
    </dsp:sp>
    <dsp:sp modelId="{F1BA20AB-D7D9-4956-BE57-1BF513683DA0}">
      <dsp:nvSpPr>
        <dsp:cNvPr id="6" name="形状 5"/>
        <dsp:cNvSpPr/>
      </dsp:nvSpPr>
      <dsp:spPr bwMode="white">
        <a:xfrm>
          <a:off x="632887" y="653183"/>
          <a:ext cx="1591141" cy="1591141"/>
        </a:xfrm>
        <a:prstGeom prst="leftCircularArrow">
          <a:avLst>
            <a:gd name="adj1" fmla="val 5000"/>
            <a:gd name="adj2" fmla="val -360000"/>
            <a:gd name="adj3" fmla="val 2251586"/>
            <a:gd name="adj4" fmla="val 9140564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32887" y="653183"/>
        <a:ext cx="1591141" cy="1591141"/>
      </dsp:txXfrm>
    </dsp:sp>
    <dsp:sp modelId="{476DDDCF-267E-44F1-83A8-D38BC7D64644}">
      <dsp:nvSpPr>
        <dsp:cNvPr id="5" name="圆角矩形 4"/>
        <dsp:cNvSpPr/>
      </dsp:nvSpPr>
      <dsp:spPr bwMode="white">
        <a:xfrm>
          <a:off x="264540" y="1360651"/>
          <a:ext cx="1058161" cy="4207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0005" tIns="26670" rIns="40005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Eniac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4540" y="1360651"/>
        <a:ext cx="1058161" cy="420796"/>
      </dsp:txXfrm>
    </dsp:sp>
    <dsp:sp modelId="{A9841D93-AE8A-42AB-8014-BFE7B081347C}">
      <dsp:nvSpPr>
        <dsp:cNvPr id="8" name="圆角矩形 7"/>
        <dsp:cNvSpPr/>
      </dsp:nvSpPr>
      <dsp:spPr bwMode="white">
        <a:xfrm>
          <a:off x="1681872" y="559736"/>
          <a:ext cx="1261857" cy="1040768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性能增强</a:t>
          </a:r>
          <a:endParaRPr lang="zh-CN" altLang="en-US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用户增多</a:t>
          </a:r>
          <a:endParaRPr lang="zh-CN" altLang="en-US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81872" y="559736"/>
        <a:ext cx="1261857" cy="1040768"/>
      </dsp:txXfrm>
    </dsp:sp>
    <dsp:sp modelId="{DC862C72-BBF4-4FA4-A800-DF96346E9F7F}">
      <dsp:nvSpPr>
        <dsp:cNvPr id="10" name="环形箭头 9"/>
        <dsp:cNvSpPr/>
      </dsp:nvSpPr>
      <dsp:spPr bwMode="white">
        <a:xfrm>
          <a:off x="2318649" y="-134978"/>
          <a:ext cx="1774579" cy="1774579"/>
        </a:xfrm>
        <a:prstGeom prst="circularArrow">
          <a:avLst>
            <a:gd name="adj1" fmla="val 5000"/>
            <a:gd name="adj2" fmla="val 360000"/>
            <a:gd name="adj3" fmla="val 19568562"/>
            <a:gd name="adj4" fmla="val 12679583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318649" y="-134978"/>
        <a:ext cx="1774579" cy="1774579"/>
      </dsp:txXfrm>
    </dsp:sp>
    <dsp:sp modelId="{4A9C6B40-823C-42E0-A902-A0C4BAC56A7E}">
      <dsp:nvSpPr>
        <dsp:cNvPr id="9" name="圆角矩形 8"/>
        <dsp:cNvSpPr/>
      </dsp:nvSpPr>
      <dsp:spPr bwMode="white">
        <a:xfrm>
          <a:off x="1962284" y="336714"/>
          <a:ext cx="1121651" cy="446044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0005" tIns="26670" rIns="40005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Multics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62284" y="336714"/>
        <a:ext cx="1121651" cy="446044"/>
      </dsp:txXfrm>
    </dsp:sp>
    <dsp:sp modelId="{F30AC607-2C92-4D81-AE45-EA329C0BFB54}">
      <dsp:nvSpPr>
        <dsp:cNvPr id="12" name="圆角矩形 11"/>
        <dsp:cNvSpPr/>
      </dsp:nvSpPr>
      <dsp:spPr bwMode="white">
        <a:xfrm>
          <a:off x="3443105" y="589191"/>
          <a:ext cx="1190431" cy="98185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</a:rPr>
            <a:t>成本降低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</a:rPr>
            <a:t>应用丰富</a:t>
          </a:r>
          <a:endParaRPr lang="zh-CN" altLang="en-US" dirty="0">
            <a:solidFill>
              <a:schemeClr val="dk1"/>
            </a:solidFill>
          </a:endParaRPr>
        </a:p>
      </dsp:txBody>
      <dsp:txXfrm>
        <a:off x="3443105" y="589191"/>
        <a:ext cx="1190431" cy="981857"/>
      </dsp:txXfrm>
    </dsp:sp>
    <dsp:sp modelId="{AE8206B8-B59D-4FB1-A560-CC2399BDEEA9}">
      <dsp:nvSpPr>
        <dsp:cNvPr id="14" name="形状 13"/>
        <dsp:cNvSpPr/>
      </dsp:nvSpPr>
      <dsp:spPr bwMode="white">
        <a:xfrm>
          <a:off x="4075992" y="653183"/>
          <a:ext cx="1591141" cy="1591141"/>
        </a:xfrm>
        <a:prstGeom prst="leftCircularArrow">
          <a:avLst>
            <a:gd name="adj1" fmla="val 5000"/>
            <a:gd name="adj2" fmla="val -360000"/>
            <a:gd name="adj3" fmla="val 2251586"/>
            <a:gd name="adj4" fmla="val 9140564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075992" y="653183"/>
        <a:ext cx="1591141" cy="1591141"/>
      </dsp:txXfrm>
    </dsp:sp>
    <dsp:sp modelId="{4A9A9689-F889-4E35-A931-599B24FADB8C}">
      <dsp:nvSpPr>
        <dsp:cNvPr id="13" name="圆角矩形 12"/>
        <dsp:cNvSpPr/>
      </dsp:nvSpPr>
      <dsp:spPr bwMode="white">
        <a:xfrm>
          <a:off x="3707646" y="1360651"/>
          <a:ext cx="1058161" cy="4207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0005" tIns="26670" rIns="40005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PC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7646" y="1360651"/>
        <a:ext cx="1058161" cy="420796"/>
      </dsp:txXfrm>
    </dsp:sp>
    <dsp:sp modelId="{490CAD2E-5ECF-4745-B09E-2E7C0C191146}">
      <dsp:nvSpPr>
        <dsp:cNvPr id="16" name="圆角矩形 15"/>
        <dsp:cNvSpPr/>
      </dsp:nvSpPr>
      <dsp:spPr bwMode="white">
        <a:xfrm>
          <a:off x="5124977" y="559736"/>
          <a:ext cx="1261857" cy="1040768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</a:rPr>
            <a:t>节点互连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</a:rPr>
            <a:t>网络互通</a:t>
          </a:r>
          <a:endParaRPr lang="zh-CN" altLang="en-US" dirty="0">
            <a:solidFill>
              <a:schemeClr val="dk1"/>
            </a:solidFill>
          </a:endParaRPr>
        </a:p>
      </dsp:txBody>
      <dsp:txXfrm>
        <a:off x="5124977" y="559736"/>
        <a:ext cx="1261857" cy="1040768"/>
      </dsp:txXfrm>
    </dsp:sp>
    <dsp:sp modelId="{CDB893B4-A3FB-48A5-9885-E0C54F710E0E}">
      <dsp:nvSpPr>
        <dsp:cNvPr id="18" name="环形箭头 17"/>
        <dsp:cNvSpPr/>
      </dsp:nvSpPr>
      <dsp:spPr bwMode="white">
        <a:xfrm>
          <a:off x="5761754" y="-134978"/>
          <a:ext cx="1774579" cy="1774579"/>
        </a:xfrm>
        <a:prstGeom prst="circularArrow">
          <a:avLst>
            <a:gd name="adj1" fmla="val 5000"/>
            <a:gd name="adj2" fmla="val 360000"/>
            <a:gd name="adj3" fmla="val 19568562"/>
            <a:gd name="adj4" fmla="val 12679583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761754" y="-134978"/>
        <a:ext cx="1774579" cy="1774579"/>
      </dsp:txXfrm>
    </dsp:sp>
    <dsp:sp modelId="{0CC54A7E-3E8B-4E0F-A4FB-950D2D3CE46A}">
      <dsp:nvSpPr>
        <dsp:cNvPr id="17" name="圆角矩形 16"/>
        <dsp:cNvSpPr/>
      </dsp:nvSpPr>
      <dsp:spPr bwMode="white">
        <a:xfrm>
          <a:off x="5405389" y="336714"/>
          <a:ext cx="1121651" cy="446044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0005" tIns="26670" rIns="40005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互联网</a:t>
          </a:r>
          <a:endParaRPr lang="zh-CN" altLang="en-US" dirty="0"/>
        </a:p>
      </dsp:txBody>
      <dsp:txXfrm>
        <a:off x="5405389" y="336714"/>
        <a:ext cx="1121651" cy="446044"/>
      </dsp:txXfrm>
    </dsp:sp>
    <dsp:sp modelId="{B7553374-5114-403D-9357-D61EAD0EBB5F}">
      <dsp:nvSpPr>
        <dsp:cNvPr id="20" name="圆角矩形 19"/>
        <dsp:cNvSpPr/>
      </dsp:nvSpPr>
      <dsp:spPr bwMode="white">
        <a:xfrm>
          <a:off x="6886210" y="589191"/>
          <a:ext cx="1190431" cy="98185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</a:rPr>
            <a:t>计算成为与电、水类似的资源</a:t>
          </a:r>
          <a:endParaRPr lang="zh-CN" altLang="en-US" dirty="0">
            <a:solidFill>
              <a:schemeClr val="dk1"/>
            </a:solidFill>
          </a:endParaRPr>
        </a:p>
      </dsp:txBody>
      <dsp:txXfrm>
        <a:off x="6886210" y="589191"/>
        <a:ext cx="1190431" cy="981857"/>
      </dsp:txXfrm>
    </dsp:sp>
    <dsp:sp modelId="{689769F2-05DC-4B9D-A8E9-32AFF52621B9}">
      <dsp:nvSpPr>
        <dsp:cNvPr id="21" name="圆角矩形 20"/>
        <dsp:cNvSpPr/>
      </dsp:nvSpPr>
      <dsp:spPr bwMode="white">
        <a:xfrm>
          <a:off x="7150751" y="1360651"/>
          <a:ext cx="1058161" cy="4207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0005" tIns="26670" rIns="40005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云计算</a:t>
          </a:r>
          <a:endParaRPr lang="zh-CN" altLang="en-US" dirty="0"/>
        </a:p>
      </dsp:txBody>
      <dsp:txXfrm>
        <a:off x="7150751" y="1360651"/>
        <a:ext cx="1058161" cy="420796"/>
      </dsp:txXfrm>
    </dsp:sp>
    <dsp:sp modelId="{7A6393AC-725B-42F0-BA79-11651C994FC8}">
      <dsp:nvSpPr>
        <dsp:cNvPr id="3" name="矩形 2" hidden="1"/>
        <dsp:cNvSpPr/>
      </dsp:nvSpPr>
      <dsp:spPr>
        <a:xfrm>
          <a:off x="0" y="378794"/>
          <a:ext cx="1322702" cy="1402653"/>
        </a:xfrm>
        <a:prstGeom prst="rect">
          <a:avLst/>
        </a:prstGeom>
      </dsp:spPr>
      <dsp:txXfrm>
        <a:off x="0" y="378794"/>
        <a:ext cx="1322702" cy="1402653"/>
      </dsp:txXfrm>
    </dsp:sp>
    <dsp:sp modelId="{7BDFA36D-3CEF-44AE-863B-A29DF36C9D60}">
      <dsp:nvSpPr>
        <dsp:cNvPr id="7" name="矩形 6" hidden="1"/>
        <dsp:cNvSpPr/>
      </dsp:nvSpPr>
      <dsp:spPr>
        <a:xfrm>
          <a:off x="1681872" y="336714"/>
          <a:ext cx="1402064" cy="1486812"/>
        </a:xfrm>
        <a:prstGeom prst="rect">
          <a:avLst/>
        </a:prstGeom>
      </dsp:spPr>
      <dsp:txXfrm>
        <a:off x="1681872" y="336714"/>
        <a:ext cx="1402064" cy="1486812"/>
      </dsp:txXfrm>
    </dsp:sp>
    <dsp:sp modelId="{938B7042-38D2-4765-9128-3607C94E3A85}">
      <dsp:nvSpPr>
        <dsp:cNvPr id="11" name="矩形 10" hidden="1"/>
        <dsp:cNvSpPr/>
      </dsp:nvSpPr>
      <dsp:spPr>
        <a:xfrm>
          <a:off x="3443105" y="378794"/>
          <a:ext cx="1322702" cy="1402653"/>
        </a:xfrm>
        <a:prstGeom prst="rect">
          <a:avLst/>
        </a:prstGeom>
      </dsp:spPr>
      <dsp:txXfrm>
        <a:off x="3443105" y="378794"/>
        <a:ext cx="1322702" cy="1402653"/>
      </dsp:txXfrm>
    </dsp:sp>
    <dsp:sp modelId="{F8C016AC-3C82-4833-8B3F-0BB9AED95111}">
      <dsp:nvSpPr>
        <dsp:cNvPr id="15" name="矩形 14" hidden="1"/>
        <dsp:cNvSpPr/>
      </dsp:nvSpPr>
      <dsp:spPr>
        <a:xfrm>
          <a:off x="5124977" y="336714"/>
          <a:ext cx="1402064" cy="1486812"/>
        </a:xfrm>
        <a:prstGeom prst="rect">
          <a:avLst/>
        </a:prstGeom>
      </dsp:spPr>
      <dsp:txXfrm>
        <a:off x="5124977" y="336714"/>
        <a:ext cx="1402064" cy="1486812"/>
      </dsp:txXfrm>
    </dsp:sp>
    <dsp:sp modelId="{FA246336-5C5F-4C39-9E9B-E564AB4837B9}">
      <dsp:nvSpPr>
        <dsp:cNvPr id="19" name="矩形 18" hidden="1"/>
        <dsp:cNvSpPr/>
      </dsp:nvSpPr>
      <dsp:spPr>
        <a:xfrm>
          <a:off x="6886210" y="378794"/>
          <a:ext cx="1322702" cy="1402653"/>
        </a:xfrm>
        <a:prstGeom prst="rect">
          <a:avLst/>
        </a:prstGeom>
      </dsp:spPr>
      <dsp:txXfrm>
        <a:off x="6886210" y="378794"/>
        <a:ext cx="1322702" cy="14026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066856" cy="5754960"/>
        <a:chOff x="0" y="0"/>
        <a:chExt cx="8066856" cy="5754960"/>
      </a:xfrm>
    </dsp:grpSpPr>
    <dsp:sp modelId="{6F9D01BC-B3F3-4B44-860B-7689D7033FB7}">
      <dsp:nvSpPr>
        <dsp:cNvPr id="5" name="矩形 4"/>
        <dsp:cNvSpPr/>
      </dsp:nvSpPr>
      <dsp:spPr bwMode="white">
        <a:xfrm>
          <a:off x="0" y="277790"/>
          <a:ext cx="8066856" cy="77533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26077" tIns="354076" rIns="626077" bIns="128016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marL="171450" lvl="1" indent="-1714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有效利用越来越强大的硬件资源，提供越来越便捷的接口与服务</a:t>
          </a:r>
          <a:endParaRPr lang="zh-CN" altLang="en-US" sz="1800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77790"/>
        <a:ext cx="8066856" cy="775335"/>
      </dsp:txXfrm>
    </dsp:sp>
    <dsp:sp modelId="{DA5ABD43-7254-489B-8C09-268A9AFE6A1F}">
      <dsp:nvSpPr>
        <dsp:cNvPr id="4" name="圆角矩形 3"/>
        <dsp:cNvSpPr/>
      </dsp:nvSpPr>
      <dsp:spPr bwMode="white">
        <a:xfrm>
          <a:off x="403343" y="26870"/>
          <a:ext cx="5646799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3435" tIns="0" rIns="213435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演化史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3343" y="26870"/>
        <a:ext cx="5646799" cy="501840"/>
      </dsp:txXfrm>
    </dsp:sp>
    <dsp:sp modelId="{A41E4D9E-07CA-48E9-BC54-FD19F8A9C8D5}">
      <dsp:nvSpPr>
        <dsp:cNvPr id="8" name="矩形 7"/>
        <dsp:cNvSpPr/>
      </dsp:nvSpPr>
      <dsp:spPr bwMode="white">
        <a:xfrm>
          <a:off x="0" y="1395845"/>
          <a:ext cx="8066856" cy="143573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26077" tIns="354076" rIns="626077" bIns="128016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marL="171450" lvl="1" indent="-1714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最关键的在于两类抽象界面</a:t>
          </a:r>
          <a:endParaRPr lang="zh-CN" altLang="en-US" sz="1800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342900" lvl="2" indent="-1714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操作系统与应用之间的抽象</a:t>
          </a:r>
          <a:r>
            <a:rPr lang="zh-CN" altLang="en-US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界面</a:t>
          </a:r>
          <a:endParaRPr lang="zh-CN" sz="1800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342900" lvl="2" indent="-1714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操作系统与硬件之间的抽象</a:t>
          </a:r>
          <a:r>
            <a:rPr lang="zh-CN" altLang="en-US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界面</a:t>
          </a:r>
          <a:endParaRPr lang="zh-CN" sz="1800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395845"/>
        <a:ext cx="8066856" cy="1435735"/>
      </dsp:txXfrm>
    </dsp:sp>
    <dsp:sp modelId="{67F2E6B0-3BCC-4FC4-AD3B-D377F7AA781E}">
      <dsp:nvSpPr>
        <dsp:cNvPr id="7" name="圆角矩形 6"/>
        <dsp:cNvSpPr/>
      </dsp:nvSpPr>
      <dsp:spPr bwMode="white">
        <a:xfrm>
          <a:off x="403343" y="1144925"/>
          <a:ext cx="5646799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3435" tIns="0" rIns="213435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大量外围因素影响操作系统设计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3343" y="1144925"/>
        <a:ext cx="5646799" cy="501840"/>
      </dsp:txXfrm>
    </dsp:sp>
    <dsp:sp modelId="{7ABFD9B4-38F5-447D-B586-0E8F0836DDE6}">
      <dsp:nvSpPr>
        <dsp:cNvPr id="11" name="矩形 10"/>
        <dsp:cNvSpPr/>
      </dsp:nvSpPr>
      <dsp:spPr bwMode="white">
        <a:xfrm>
          <a:off x="0" y="3174300"/>
          <a:ext cx="8066856" cy="110553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26077" tIns="354076" rIns="626077" bIns="128016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marL="171450" lvl="1" indent="-1714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为用户提供新的更好的抽象</a:t>
          </a:r>
          <a:endParaRPr lang="zh-CN" altLang="en-US" sz="180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系统调用、人机交互</a:t>
          </a:r>
          <a:endParaRPr lang="zh-CN" altLang="en-US" sz="180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174300"/>
        <a:ext cx="8066856" cy="1105535"/>
      </dsp:txXfrm>
    </dsp:sp>
    <dsp:sp modelId="{DB8FDAB0-9592-4EBE-BDAF-18E906D356F8}">
      <dsp:nvSpPr>
        <dsp:cNvPr id="10" name="圆角矩形 9"/>
        <dsp:cNvSpPr/>
      </dsp:nvSpPr>
      <dsp:spPr bwMode="white">
        <a:xfrm>
          <a:off x="403343" y="2923380"/>
          <a:ext cx="5646799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3435" tIns="0" rIns="213435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用户需求驱动（</a:t>
          </a:r>
          <a:r>
            <a:rPr lang="en-US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User requirements driven)</a:t>
          </a:r>
          <a:endParaRPr lang="zh-CN" sz="18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3343" y="2923380"/>
        <a:ext cx="5646799" cy="501840"/>
      </dsp:txXfrm>
    </dsp:sp>
    <dsp:sp modelId="{1C815AC3-A68A-4552-9141-F5B20FD0C06A}">
      <dsp:nvSpPr>
        <dsp:cNvPr id="14" name="矩形 13"/>
        <dsp:cNvSpPr/>
      </dsp:nvSpPr>
      <dsp:spPr bwMode="white">
        <a:xfrm>
          <a:off x="0" y="4622555"/>
          <a:ext cx="8066856" cy="110553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26077" tIns="354076" rIns="626077" bIns="128016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marL="171450" lvl="1" indent="-1714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更好的实现算法</a:t>
          </a:r>
          <a:endParaRPr lang="zh-CN" altLang="en-US" sz="180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更好的硬件架构</a:t>
          </a:r>
          <a:endParaRPr lang="zh-CN" altLang="en-US" sz="180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4622555"/>
        <a:ext cx="8066856" cy="1105535"/>
      </dsp:txXfrm>
    </dsp:sp>
    <dsp:sp modelId="{C90D820B-016C-4DFC-A507-5231C451C027}">
      <dsp:nvSpPr>
        <dsp:cNvPr id="13" name="圆角矩形 12"/>
        <dsp:cNvSpPr/>
      </dsp:nvSpPr>
      <dsp:spPr bwMode="white">
        <a:xfrm>
          <a:off x="403343" y="4371635"/>
          <a:ext cx="5646799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3435" tIns="0" rIns="213435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技术驱动</a:t>
          </a:r>
          <a:r>
            <a:rPr lang="en-US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 (technology-driven)</a:t>
          </a:r>
          <a:endParaRPr lang="zh-CN" sz="18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3343" y="4371635"/>
        <a:ext cx="5646799" cy="501840"/>
      </dsp:txXfrm>
    </dsp:sp>
    <dsp:sp modelId="{E6DD53F5-0556-4985-B6DE-8F0354ACF1E6}">
      <dsp:nvSpPr>
        <dsp:cNvPr id="3" name="矩形 2" hidden="1"/>
        <dsp:cNvSpPr/>
      </dsp:nvSpPr>
      <dsp:spPr>
        <a:xfrm>
          <a:off x="0" y="26870"/>
          <a:ext cx="403343" cy="501840"/>
        </a:xfrm>
        <a:prstGeom prst="rect">
          <a:avLst/>
        </a:prstGeom>
      </dsp:spPr>
      <dsp:txXfrm>
        <a:off x="0" y="26870"/>
        <a:ext cx="403343" cy="501840"/>
      </dsp:txXfrm>
    </dsp:sp>
    <dsp:sp modelId="{652A6D99-1E21-499E-ACD6-7C028A76C894}">
      <dsp:nvSpPr>
        <dsp:cNvPr id="6" name="矩形 5" hidden="1"/>
        <dsp:cNvSpPr/>
      </dsp:nvSpPr>
      <dsp:spPr>
        <a:xfrm>
          <a:off x="0" y="1144925"/>
          <a:ext cx="403343" cy="501840"/>
        </a:xfrm>
        <a:prstGeom prst="rect">
          <a:avLst/>
        </a:prstGeom>
      </dsp:spPr>
      <dsp:txXfrm>
        <a:off x="0" y="1144925"/>
        <a:ext cx="403343" cy="501840"/>
      </dsp:txXfrm>
    </dsp:sp>
    <dsp:sp modelId="{8AB28AD4-FA46-49C6-BE32-75F2A871135C}">
      <dsp:nvSpPr>
        <dsp:cNvPr id="9" name="矩形 8" hidden="1"/>
        <dsp:cNvSpPr/>
      </dsp:nvSpPr>
      <dsp:spPr>
        <a:xfrm>
          <a:off x="0" y="2923380"/>
          <a:ext cx="403343" cy="501840"/>
        </a:xfrm>
        <a:prstGeom prst="rect">
          <a:avLst/>
        </a:prstGeom>
      </dsp:spPr>
      <dsp:txXfrm>
        <a:off x="0" y="2923380"/>
        <a:ext cx="403343" cy="501840"/>
      </dsp:txXfrm>
    </dsp:sp>
    <dsp:sp modelId="{EDB8F574-E505-44D6-97D3-C3CEDA9D11D4}">
      <dsp:nvSpPr>
        <dsp:cNvPr id="12" name="矩形 11" hidden="1"/>
        <dsp:cNvSpPr/>
      </dsp:nvSpPr>
      <dsp:spPr>
        <a:xfrm>
          <a:off x="0" y="4371635"/>
          <a:ext cx="403343" cy="501840"/>
        </a:xfrm>
        <a:prstGeom prst="rect">
          <a:avLst/>
        </a:prstGeom>
      </dsp:spPr>
      <dsp:txXfrm>
        <a:off x="0" y="4371635"/>
        <a:ext cx="403343" cy="501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856984" cy="5106888"/>
        <a:chOff x="0" y="0"/>
        <a:chExt cx="8856984" cy="5106888"/>
      </a:xfrm>
    </dsp:grpSpPr>
    <dsp:sp modelId="{5A2EC3F1-85C2-4298-8C6C-EBC5F09CB6D2}">
      <dsp:nvSpPr>
        <dsp:cNvPr id="3" name="直接连接符 2"/>
        <dsp:cNvSpPr/>
      </dsp:nvSpPr>
      <dsp:spPr bwMode="white">
        <a:xfrm>
          <a:off x="0" y="0"/>
          <a:ext cx="8856984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8856984" cy="0"/>
      </dsp:txXfrm>
    </dsp:sp>
    <dsp:sp modelId="{231D8A9F-C39F-4358-A522-3D996FCDF20E}">
      <dsp:nvSpPr>
        <dsp:cNvPr id="4" name="矩形 3"/>
        <dsp:cNvSpPr/>
      </dsp:nvSpPr>
      <dsp:spPr bwMode="white">
        <a:xfrm>
          <a:off x="0" y="0"/>
          <a:ext cx="1771397" cy="127672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抽象</a:t>
          </a:r>
          <a:br>
            <a: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Abstraction)</a:t>
          </a:r>
          <a:endParaRPr lang="zh-CN" sz="20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1771397" cy="1276722"/>
      </dsp:txXfrm>
    </dsp:sp>
    <dsp:sp modelId="{92071BFF-5275-4731-9C6C-B0FACD065F7D}">
      <dsp:nvSpPr>
        <dsp:cNvPr id="5" name="矩形 4"/>
        <dsp:cNvSpPr/>
      </dsp:nvSpPr>
      <dsp:spPr bwMode="white">
        <a:xfrm>
          <a:off x="1904252" y="58033"/>
          <a:ext cx="6952732" cy="116065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ctr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通过</a:t>
          </a:r>
          <a:r>
            <a:rPr lang="zh-CN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虚拟</a:t>
          </a:r>
          <a:r>
            <a:rPr lang="zh-CN" altLang="en-US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化技术</a:t>
          </a:r>
          <a:endParaRPr lang="en-US" altLang="zh-CN" sz="18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提供</a:t>
          </a:r>
          <a:r>
            <a:rPr lang="zh-CN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抽象层</a:t>
          </a:r>
          <a:endParaRPr lang="en-US" altLang="zh-CN" sz="18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处理多样的硬件差异</a:t>
          </a:r>
          <a:endParaRPr lang="zh-CN" sz="18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04252" y="58033"/>
        <a:ext cx="6952732" cy="1160656"/>
      </dsp:txXfrm>
    </dsp:sp>
    <dsp:sp modelId="{849D0125-C582-4559-AB25-3594D0A888E4}">
      <dsp:nvSpPr>
        <dsp:cNvPr id="6" name="直接连接符 5"/>
        <dsp:cNvSpPr/>
      </dsp:nvSpPr>
      <dsp:spPr bwMode="white">
        <a:xfrm>
          <a:off x="1771397" y="1218689"/>
          <a:ext cx="7085587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771397" y="1218689"/>
        <a:ext cx="7085587" cy="0"/>
      </dsp:txXfrm>
    </dsp:sp>
    <dsp:sp modelId="{1EC886B6-DD26-4322-9728-CED2BC60A970}">
      <dsp:nvSpPr>
        <dsp:cNvPr id="7" name="直接连接符 6"/>
        <dsp:cNvSpPr/>
      </dsp:nvSpPr>
      <dsp:spPr bwMode="white">
        <a:xfrm>
          <a:off x="0" y="1276722"/>
          <a:ext cx="8856984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276722"/>
        <a:ext cx="8856984" cy="0"/>
      </dsp:txXfrm>
    </dsp:sp>
    <dsp:sp modelId="{9153D897-04FF-4925-9882-1D1DD05AE9C1}">
      <dsp:nvSpPr>
        <dsp:cNvPr id="8" name="矩形 7"/>
        <dsp:cNvSpPr/>
      </dsp:nvSpPr>
      <dsp:spPr bwMode="white">
        <a:xfrm>
          <a:off x="0" y="1276722"/>
          <a:ext cx="1771397" cy="127672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协调</a:t>
          </a:r>
          <a:r>
            <a: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Coordina-     tion)</a:t>
          </a:r>
          <a:endParaRPr lang="zh-CN" sz="20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276722"/>
        <a:ext cx="1771397" cy="1276722"/>
      </dsp:txXfrm>
    </dsp:sp>
    <dsp:sp modelId="{8F4D4275-758C-4AAE-92B0-836DD1E183D6}">
      <dsp:nvSpPr>
        <dsp:cNvPr id="9" name="矩形 8"/>
        <dsp:cNvSpPr/>
      </dsp:nvSpPr>
      <dsp:spPr bwMode="white">
        <a:xfrm>
          <a:off x="1904252" y="1306413"/>
          <a:ext cx="6952732" cy="59382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ctr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仲裁资源的使用</a:t>
          </a:r>
          <a:endParaRPr lang="zh-CN" altLang="en-US" sz="18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04252" y="1306413"/>
        <a:ext cx="6952732" cy="593824"/>
      </dsp:txXfrm>
    </dsp:sp>
    <dsp:sp modelId="{2277D3E0-DB14-4472-87D0-40D122B10E46}">
      <dsp:nvSpPr>
        <dsp:cNvPr id="10" name="直接连接符 9"/>
        <dsp:cNvSpPr/>
      </dsp:nvSpPr>
      <dsp:spPr bwMode="white">
        <a:xfrm>
          <a:off x="1771397" y="1900237"/>
          <a:ext cx="7085587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771397" y="1900237"/>
        <a:ext cx="7085587" cy="0"/>
      </dsp:txXfrm>
    </dsp:sp>
    <dsp:sp modelId="{99860899-50E5-4292-8C2C-DCCEA7B79531}">
      <dsp:nvSpPr>
        <dsp:cNvPr id="11" name="矩形 10"/>
        <dsp:cNvSpPr/>
      </dsp:nvSpPr>
      <dsp:spPr bwMode="white">
        <a:xfrm>
          <a:off x="1904252" y="1929929"/>
          <a:ext cx="6952732" cy="59382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ctr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处理冲突的访问请求</a:t>
          </a:r>
          <a:endParaRPr lang="zh-CN" altLang="en-US" sz="18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04252" y="1929929"/>
        <a:ext cx="6952732" cy="593824"/>
      </dsp:txXfrm>
    </dsp:sp>
    <dsp:sp modelId="{C5EC473F-7ECF-4A4B-BAD3-0B833ACB4CCF}">
      <dsp:nvSpPr>
        <dsp:cNvPr id="12" name="直接连接符 11"/>
        <dsp:cNvSpPr/>
      </dsp:nvSpPr>
      <dsp:spPr bwMode="white">
        <a:xfrm>
          <a:off x="1771397" y="2523753"/>
          <a:ext cx="7085587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771397" y="2523753"/>
        <a:ext cx="7085587" cy="0"/>
      </dsp:txXfrm>
    </dsp:sp>
    <dsp:sp modelId="{5CF54898-BDEC-48AF-B2D8-C2C9798D569E}">
      <dsp:nvSpPr>
        <dsp:cNvPr id="13" name="直接连接符 12"/>
        <dsp:cNvSpPr/>
      </dsp:nvSpPr>
      <dsp:spPr bwMode="white">
        <a:xfrm>
          <a:off x="0" y="2553444"/>
          <a:ext cx="8856984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553444"/>
        <a:ext cx="8856984" cy="0"/>
      </dsp:txXfrm>
    </dsp:sp>
    <dsp:sp modelId="{939090B0-E4E1-4927-BB73-DE8EFBDD22DC}">
      <dsp:nvSpPr>
        <dsp:cNvPr id="14" name="矩形 13"/>
        <dsp:cNvSpPr/>
      </dsp:nvSpPr>
      <dsp:spPr bwMode="white">
        <a:xfrm>
          <a:off x="0" y="2553444"/>
          <a:ext cx="1771397" cy="127672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便利</a:t>
          </a:r>
          <a:br>
            <a: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Facilitation)</a:t>
          </a:r>
          <a:endParaRPr lang="zh-CN" sz="20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553444"/>
        <a:ext cx="1771397" cy="1276722"/>
      </dsp:txXfrm>
    </dsp:sp>
    <dsp:sp modelId="{705228B8-65D4-41C3-9D73-D5403A74DBD4}">
      <dsp:nvSpPr>
        <dsp:cNvPr id="15" name="矩形 14"/>
        <dsp:cNvSpPr/>
      </dsp:nvSpPr>
      <dsp:spPr bwMode="white">
        <a:xfrm>
          <a:off x="1904252" y="2583135"/>
          <a:ext cx="6952732" cy="59382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ctr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提供标准服务和抽象</a:t>
          </a:r>
          <a:endParaRPr lang="zh-CN" altLang="en-US" sz="18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04252" y="2583135"/>
        <a:ext cx="6952732" cy="593824"/>
      </dsp:txXfrm>
    </dsp:sp>
    <dsp:sp modelId="{F2FFFFFC-65CF-48AD-B830-E7CABD71474A}">
      <dsp:nvSpPr>
        <dsp:cNvPr id="16" name="直接连接符 15"/>
        <dsp:cNvSpPr/>
      </dsp:nvSpPr>
      <dsp:spPr bwMode="white">
        <a:xfrm>
          <a:off x="1771397" y="3176959"/>
          <a:ext cx="7085587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771397" y="3176959"/>
        <a:ext cx="7085587" cy="0"/>
      </dsp:txXfrm>
    </dsp:sp>
    <dsp:sp modelId="{F97A2CB4-3F12-4299-87F2-F1CDBE74DE1E}">
      <dsp:nvSpPr>
        <dsp:cNvPr id="17" name="矩形 16"/>
        <dsp:cNvSpPr/>
      </dsp:nvSpPr>
      <dsp:spPr bwMode="white">
        <a:xfrm>
          <a:off x="1904252" y="3206651"/>
          <a:ext cx="6952732" cy="59382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ctr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便于应用程序开发</a:t>
          </a:r>
          <a:endParaRPr lang="zh-CN" altLang="en-US" sz="18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04252" y="3206651"/>
        <a:ext cx="6952732" cy="593824"/>
      </dsp:txXfrm>
    </dsp:sp>
    <dsp:sp modelId="{D4D182B5-5EE1-469B-AFB7-6C9B7EFAB4FC}">
      <dsp:nvSpPr>
        <dsp:cNvPr id="18" name="直接连接符 17"/>
        <dsp:cNvSpPr/>
      </dsp:nvSpPr>
      <dsp:spPr bwMode="white">
        <a:xfrm>
          <a:off x="1771397" y="3800475"/>
          <a:ext cx="7085587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771397" y="3800475"/>
        <a:ext cx="7085587" cy="0"/>
      </dsp:txXfrm>
    </dsp:sp>
    <dsp:sp modelId="{C9F8AF29-A21C-4AE2-AA5D-6237F3B4CBCA}">
      <dsp:nvSpPr>
        <dsp:cNvPr id="19" name="直接连接符 18"/>
        <dsp:cNvSpPr/>
      </dsp:nvSpPr>
      <dsp:spPr bwMode="white">
        <a:xfrm>
          <a:off x="0" y="3830166"/>
          <a:ext cx="8856984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3830166"/>
        <a:ext cx="8856984" cy="0"/>
      </dsp:txXfrm>
    </dsp:sp>
    <dsp:sp modelId="{21A579A1-C2E5-4600-BC56-EE9E130010C7}">
      <dsp:nvSpPr>
        <dsp:cNvPr id="20" name="矩形 19"/>
        <dsp:cNvSpPr/>
      </dsp:nvSpPr>
      <dsp:spPr bwMode="white">
        <a:xfrm>
          <a:off x="0" y="3830166"/>
          <a:ext cx="1771397" cy="127672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可靠性</a:t>
          </a:r>
          <a:br>
            <a: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Reliability)</a:t>
          </a:r>
          <a:endParaRPr lang="zh-CN" sz="20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830166"/>
        <a:ext cx="1771397" cy="1276722"/>
      </dsp:txXfrm>
    </dsp:sp>
    <dsp:sp modelId="{92CE9AF6-0643-4505-9800-042E181F50B0}">
      <dsp:nvSpPr>
        <dsp:cNvPr id="21" name="矩形 20"/>
        <dsp:cNvSpPr/>
      </dsp:nvSpPr>
      <dsp:spPr bwMode="white">
        <a:xfrm>
          <a:off x="1904252" y="3859857"/>
          <a:ext cx="6952732" cy="59382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ctr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提供故障隔离、故障容忍与故障恢复</a:t>
          </a:r>
          <a:endParaRPr lang="zh-CN" altLang="en-US" sz="18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04252" y="3859857"/>
        <a:ext cx="6952732" cy="593824"/>
      </dsp:txXfrm>
    </dsp:sp>
    <dsp:sp modelId="{81638267-5E85-4059-A4E6-F7ED984C206E}">
      <dsp:nvSpPr>
        <dsp:cNvPr id="22" name="直接连接符 21"/>
        <dsp:cNvSpPr/>
      </dsp:nvSpPr>
      <dsp:spPr bwMode="white">
        <a:xfrm>
          <a:off x="1771397" y="4453681"/>
          <a:ext cx="7085587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771397" y="4453681"/>
        <a:ext cx="7085587" cy="0"/>
      </dsp:txXfrm>
    </dsp:sp>
    <dsp:sp modelId="{2522D3F0-334F-43A3-BD8E-E44636CB6509}">
      <dsp:nvSpPr>
        <dsp:cNvPr id="23" name="矩形 22"/>
        <dsp:cNvSpPr/>
      </dsp:nvSpPr>
      <dsp:spPr bwMode="white">
        <a:xfrm>
          <a:off x="1904252" y="4483373"/>
          <a:ext cx="6952732" cy="59382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ctr" anchorCtr="0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操作系统是系统</a:t>
          </a:r>
          <a:r>
            <a:rPr lang="en-US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RAS</a:t>
          </a:r>
          <a:r>
            <a:rPr lang="zh-CN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设计的重要组成部分</a:t>
          </a:r>
          <a:endParaRPr lang="zh-CN" sz="18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04252" y="4483373"/>
        <a:ext cx="6952732" cy="593824"/>
      </dsp:txXfrm>
    </dsp:sp>
    <dsp:sp modelId="{8E98CC7C-FB29-4107-A6FE-38E3B117C18E}">
      <dsp:nvSpPr>
        <dsp:cNvPr id="24" name="直接连接符 23"/>
        <dsp:cNvSpPr/>
      </dsp:nvSpPr>
      <dsp:spPr bwMode="white">
        <a:xfrm>
          <a:off x="1771397" y="5077197"/>
          <a:ext cx="7085587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771397" y="5077197"/>
        <a:ext cx="7085587" cy="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24800" cy="5105400"/>
        <a:chOff x="0" y="0"/>
        <a:chExt cx="7924800" cy="5105400"/>
      </a:xfrm>
    </dsp:grpSpPr>
    <dsp:sp modelId="{1114B11A-452C-4BA2-BAAA-6A26B5962E7F}">
      <dsp:nvSpPr>
        <dsp:cNvPr id="3" name="直接连接符 2"/>
        <dsp:cNvSpPr/>
      </dsp:nvSpPr>
      <dsp:spPr bwMode="white">
        <a:xfrm>
          <a:off x="0" y="0"/>
          <a:ext cx="79248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7924800" cy="0"/>
      </dsp:txXfrm>
    </dsp:sp>
    <dsp:sp modelId="{74345A35-AEAC-4B07-9906-7BC534279785}">
      <dsp:nvSpPr>
        <dsp:cNvPr id="4" name="矩形 3"/>
        <dsp:cNvSpPr/>
      </dsp:nvSpPr>
      <dsp:spPr bwMode="white">
        <a:xfrm>
          <a:off x="0" y="0"/>
          <a:ext cx="1584960" cy="1701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9060" tIns="99060" rIns="99060" bIns="9906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CPU</a:t>
          </a:r>
          <a:endParaRPr lang="zh-CN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1584960" cy="1701800"/>
      </dsp:txXfrm>
    </dsp:sp>
    <dsp:sp modelId="{40E6352D-6CBE-49B5-BB53-CC6E08A0D38A}">
      <dsp:nvSpPr>
        <dsp:cNvPr id="5" name="矩形 4"/>
        <dsp:cNvSpPr/>
      </dsp:nvSpPr>
      <dsp:spPr bwMode="white">
        <a:xfrm>
          <a:off x="1703832" y="26591"/>
          <a:ext cx="6220968" cy="53181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0010" tIns="80010" rIns="80010" bIns="8001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进程</a:t>
          </a: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线程（</a:t>
          </a: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Processes/Threads</a:t>
          </a: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3832" y="26591"/>
        <a:ext cx="6220968" cy="531813"/>
      </dsp:txXfrm>
    </dsp:sp>
    <dsp:sp modelId="{FAACE263-38A3-4F3A-9D8F-BDFA630F521A}">
      <dsp:nvSpPr>
        <dsp:cNvPr id="6" name="直接连接符 5"/>
        <dsp:cNvSpPr/>
      </dsp:nvSpPr>
      <dsp:spPr bwMode="white">
        <a:xfrm>
          <a:off x="1584960" y="558403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558403"/>
        <a:ext cx="6339840" cy="0"/>
      </dsp:txXfrm>
    </dsp:sp>
    <dsp:sp modelId="{33E53204-2190-4035-86E4-6548B4222087}">
      <dsp:nvSpPr>
        <dsp:cNvPr id="7" name="矩形 6"/>
        <dsp:cNvSpPr/>
      </dsp:nvSpPr>
      <dsp:spPr bwMode="white">
        <a:xfrm>
          <a:off x="1703832" y="584994"/>
          <a:ext cx="6220968" cy="53181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0010" tIns="80010" rIns="80010" bIns="8001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同步原语（</a:t>
          </a: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Synchronization</a:t>
          </a: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）：锁、信号量</a:t>
          </a:r>
          <a:endParaRPr lang="zh-CN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3832" y="584994"/>
        <a:ext cx="6220968" cy="531813"/>
      </dsp:txXfrm>
    </dsp:sp>
    <dsp:sp modelId="{65577763-D5B4-4660-A63F-D18D3F32C4EF}">
      <dsp:nvSpPr>
        <dsp:cNvPr id="8" name="直接连接符 7"/>
        <dsp:cNvSpPr/>
      </dsp:nvSpPr>
      <dsp:spPr bwMode="white">
        <a:xfrm>
          <a:off x="1584960" y="1116806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1116806"/>
        <a:ext cx="6339840" cy="0"/>
      </dsp:txXfrm>
    </dsp:sp>
    <dsp:sp modelId="{370AAAA8-47E0-4B6B-B08F-BEA544F9D532}">
      <dsp:nvSpPr>
        <dsp:cNvPr id="9" name="矩形 8"/>
        <dsp:cNvSpPr/>
      </dsp:nvSpPr>
      <dsp:spPr bwMode="white">
        <a:xfrm>
          <a:off x="1703832" y="1143397"/>
          <a:ext cx="6220968" cy="53181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0010" tIns="80010" rIns="80010" bIns="8001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通信渠道（</a:t>
          </a: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IPC</a:t>
          </a: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3832" y="1143397"/>
        <a:ext cx="6220968" cy="531813"/>
      </dsp:txXfrm>
    </dsp:sp>
    <dsp:sp modelId="{9AD38B76-98E3-418B-97A1-B471D22993E8}">
      <dsp:nvSpPr>
        <dsp:cNvPr id="10" name="直接连接符 9"/>
        <dsp:cNvSpPr/>
      </dsp:nvSpPr>
      <dsp:spPr bwMode="white">
        <a:xfrm>
          <a:off x="1584960" y="1675209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1675209"/>
        <a:ext cx="6339840" cy="0"/>
      </dsp:txXfrm>
    </dsp:sp>
    <dsp:sp modelId="{592C738E-5CE0-49BE-9762-93DFA9DFFDC1}">
      <dsp:nvSpPr>
        <dsp:cNvPr id="11" name="直接连接符 10"/>
        <dsp:cNvSpPr/>
      </dsp:nvSpPr>
      <dsp:spPr bwMode="white">
        <a:xfrm>
          <a:off x="0" y="1701800"/>
          <a:ext cx="79248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701800"/>
        <a:ext cx="7924800" cy="0"/>
      </dsp:txXfrm>
    </dsp:sp>
    <dsp:sp modelId="{E9C5FB3E-EC2C-4A67-A2A9-AD298B77F6B8}">
      <dsp:nvSpPr>
        <dsp:cNvPr id="12" name="矩形 11"/>
        <dsp:cNvSpPr/>
      </dsp:nvSpPr>
      <dsp:spPr bwMode="white">
        <a:xfrm>
          <a:off x="0" y="1701800"/>
          <a:ext cx="1584960" cy="1701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9060" tIns="99060" rIns="99060" bIns="9906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Memory</a:t>
          </a:r>
          <a:endParaRPr lang="zh-CN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701800"/>
        <a:ext cx="1584960" cy="1701800"/>
      </dsp:txXfrm>
    </dsp:sp>
    <dsp:sp modelId="{7859BC65-5815-4714-8A1E-30903F80B0C1}">
      <dsp:nvSpPr>
        <dsp:cNvPr id="13" name="矩形 12"/>
        <dsp:cNvSpPr/>
      </dsp:nvSpPr>
      <dsp:spPr bwMode="white">
        <a:xfrm>
          <a:off x="1703832" y="1741377"/>
          <a:ext cx="6220968" cy="7915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0010" tIns="80010" rIns="80010" bIns="8001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虚拟内存（</a:t>
          </a: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Virtual memory</a:t>
          </a: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）：相同虚拟地址空间</a:t>
          </a:r>
          <a:endParaRPr lang="zh-CN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3832" y="1741377"/>
        <a:ext cx="6220968" cy="791535"/>
      </dsp:txXfrm>
    </dsp:sp>
    <dsp:sp modelId="{80B1ABCD-2943-44B5-9DC5-DBBC61986B6C}">
      <dsp:nvSpPr>
        <dsp:cNvPr id="14" name="直接连接符 13"/>
        <dsp:cNvSpPr/>
      </dsp:nvSpPr>
      <dsp:spPr bwMode="white">
        <a:xfrm>
          <a:off x="1584960" y="2532912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2532912"/>
        <a:ext cx="6339840" cy="0"/>
      </dsp:txXfrm>
    </dsp:sp>
    <dsp:sp modelId="{E72D42A6-4400-4DA8-A04B-88BFD3760A92}">
      <dsp:nvSpPr>
        <dsp:cNvPr id="15" name="矩形 14"/>
        <dsp:cNvSpPr/>
      </dsp:nvSpPr>
      <dsp:spPr bwMode="white">
        <a:xfrm>
          <a:off x="1703832" y="2572488"/>
          <a:ext cx="6220968" cy="7915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0010" tIns="80010" rIns="80010" bIns="8001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分页管理（</a:t>
          </a: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Paging</a:t>
          </a: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）：管理物理内存</a:t>
          </a:r>
          <a:endParaRPr lang="zh-CN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3832" y="2572488"/>
        <a:ext cx="6220968" cy="791535"/>
      </dsp:txXfrm>
    </dsp:sp>
    <dsp:sp modelId="{46F7B12F-F556-4167-A5E2-5A87B1A260F9}">
      <dsp:nvSpPr>
        <dsp:cNvPr id="16" name="直接连接符 15"/>
        <dsp:cNvSpPr/>
      </dsp:nvSpPr>
      <dsp:spPr bwMode="white">
        <a:xfrm>
          <a:off x="1584960" y="3364023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3364023"/>
        <a:ext cx="6339840" cy="0"/>
      </dsp:txXfrm>
    </dsp:sp>
    <dsp:sp modelId="{9BA6CA85-409E-446A-ABF7-786C5808A1DF}">
      <dsp:nvSpPr>
        <dsp:cNvPr id="17" name="直接连接符 16"/>
        <dsp:cNvSpPr/>
      </dsp:nvSpPr>
      <dsp:spPr bwMode="white">
        <a:xfrm>
          <a:off x="0" y="3403600"/>
          <a:ext cx="79248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3403600"/>
        <a:ext cx="7924800" cy="0"/>
      </dsp:txXfrm>
    </dsp:sp>
    <dsp:sp modelId="{F2DDF867-BA8C-4E78-AFBB-B6CF11AD0863}">
      <dsp:nvSpPr>
        <dsp:cNvPr id="18" name="矩形 17"/>
        <dsp:cNvSpPr/>
      </dsp:nvSpPr>
      <dsp:spPr bwMode="white">
        <a:xfrm>
          <a:off x="0" y="3403600"/>
          <a:ext cx="1584960" cy="1701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9060" tIns="99060" rIns="99060" bIns="9906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I/O</a:t>
          </a:r>
          <a:endParaRPr lang="zh-CN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403600"/>
        <a:ext cx="1584960" cy="1701800"/>
      </dsp:txXfrm>
    </dsp:sp>
    <dsp:sp modelId="{2CF42CCE-BE6A-4401-853C-740D533B026B}">
      <dsp:nvSpPr>
        <dsp:cNvPr id="19" name="矩形 18"/>
        <dsp:cNvSpPr/>
      </dsp:nvSpPr>
      <dsp:spPr bwMode="white">
        <a:xfrm>
          <a:off x="1703832" y="3443177"/>
          <a:ext cx="6220968" cy="7915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0010" tIns="80010" rIns="80010" bIns="8001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文件系统（</a:t>
          </a:r>
          <a:r>
            <a:rPr 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File systems</a:t>
          </a:r>
          <a:r>
            <a:rPr 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）：屏蔽</a:t>
          </a:r>
          <a:r>
            <a: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外设</a:t>
          </a:r>
          <a:r>
            <a:rPr 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的硬件差异</a:t>
          </a:r>
          <a:endParaRPr lang="zh-CN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3832" y="3443177"/>
        <a:ext cx="6220968" cy="791535"/>
      </dsp:txXfrm>
    </dsp:sp>
    <dsp:sp modelId="{D2700EB6-482B-4A9D-9DEB-CA162F478311}">
      <dsp:nvSpPr>
        <dsp:cNvPr id="20" name="直接连接符 19"/>
        <dsp:cNvSpPr/>
      </dsp:nvSpPr>
      <dsp:spPr bwMode="white">
        <a:xfrm>
          <a:off x="1584960" y="4234712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4234712"/>
        <a:ext cx="6339840" cy="0"/>
      </dsp:txXfrm>
    </dsp:sp>
    <dsp:sp modelId="{66FBE084-BF51-4458-8DFF-AB8722C5BD16}">
      <dsp:nvSpPr>
        <dsp:cNvPr id="21" name="矩形 20"/>
        <dsp:cNvSpPr/>
      </dsp:nvSpPr>
      <dsp:spPr bwMode="white">
        <a:xfrm>
          <a:off x="1703832" y="4274288"/>
          <a:ext cx="6220968" cy="7915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0010" tIns="80010" rIns="80010" bIns="8001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网络接口：</a:t>
          </a:r>
          <a:r>
            <a:rPr 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Socket</a:t>
          </a:r>
          <a:r>
            <a:rPr 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，统一网络编程</a:t>
          </a:r>
          <a:endParaRPr lang="zh-CN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3832" y="4274288"/>
        <a:ext cx="6220968" cy="791535"/>
      </dsp:txXfrm>
    </dsp:sp>
    <dsp:sp modelId="{552E05B3-BCA4-451C-9E62-BE2CFDE8D117}">
      <dsp:nvSpPr>
        <dsp:cNvPr id="22" name="直接连接符 21"/>
        <dsp:cNvSpPr/>
      </dsp:nvSpPr>
      <dsp:spPr bwMode="white">
        <a:xfrm>
          <a:off x="1584960" y="5065823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5065823"/>
        <a:ext cx="6339840" cy="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24800" cy="5105400"/>
        <a:chOff x="0" y="0"/>
        <a:chExt cx="7924800" cy="5105400"/>
      </a:xfrm>
    </dsp:grpSpPr>
    <dsp:sp modelId="{24AA3B03-071F-458F-B5A5-8547E78DAFEE}">
      <dsp:nvSpPr>
        <dsp:cNvPr id="3" name="直接连接符 2"/>
        <dsp:cNvSpPr/>
      </dsp:nvSpPr>
      <dsp:spPr bwMode="white">
        <a:xfrm>
          <a:off x="0" y="0"/>
          <a:ext cx="79248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7924800" cy="0"/>
      </dsp:txXfrm>
    </dsp:sp>
    <dsp:sp modelId="{84FD4C31-3401-4A17-9E44-FB98C811F879}">
      <dsp:nvSpPr>
        <dsp:cNvPr id="4" name="矩形 3"/>
        <dsp:cNvSpPr/>
      </dsp:nvSpPr>
      <dsp:spPr bwMode="white">
        <a:xfrm>
          <a:off x="0" y="0"/>
          <a:ext cx="1584960" cy="1701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6680" tIns="106680" rIns="106680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</a:rPr>
            <a:t>进程</a:t>
          </a:r>
          <a:endParaRPr lang="zh-CN">
            <a:solidFill>
              <a:schemeClr val="tx1"/>
            </a:solidFill>
          </a:endParaRPr>
        </a:p>
      </dsp:txBody>
      <dsp:txXfrm>
        <a:off x="0" y="0"/>
        <a:ext cx="1584960" cy="1701800"/>
      </dsp:txXfrm>
    </dsp:sp>
    <dsp:sp modelId="{5FC6D8FF-A9D4-457A-BD2C-4E3701D3268B}">
      <dsp:nvSpPr>
        <dsp:cNvPr id="5" name="矩形 4"/>
        <dsp:cNvSpPr/>
      </dsp:nvSpPr>
      <dsp:spPr bwMode="white">
        <a:xfrm>
          <a:off x="1703832" y="39577"/>
          <a:ext cx="6220968" cy="7915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10489" tIns="110489" rIns="110489" bIns="110489" anchor="t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</a:rPr>
            <a:t>将</a:t>
          </a:r>
          <a:r>
            <a:rPr lang="en-US" smtClean="0">
              <a:solidFill>
                <a:schemeClr val="tx1"/>
              </a:solidFill>
            </a:rPr>
            <a:t>CPU</a:t>
          </a:r>
          <a:r>
            <a:rPr lang="zh-CN" smtClean="0">
              <a:solidFill>
                <a:schemeClr val="tx1"/>
              </a:solidFill>
            </a:rPr>
            <a:t>指令执行环境和内存虚拟出来</a:t>
          </a:r>
          <a:endParaRPr lang="zh-CN">
            <a:solidFill>
              <a:schemeClr val="tx1"/>
            </a:solidFill>
          </a:endParaRPr>
        </a:p>
      </dsp:txBody>
      <dsp:txXfrm>
        <a:off x="1703832" y="39577"/>
        <a:ext cx="6220968" cy="791535"/>
      </dsp:txXfrm>
    </dsp:sp>
    <dsp:sp modelId="{81ACDE2E-65D4-4755-AE5E-1321A99D54A2}">
      <dsp:nvSpPr>
        <dsp:cNvPr id="6" name="直接连接符 5"/>
        <dsp:cNvSpPr/>
      </dsp:nvSpPr>
      <dsp:spPr bwMode="white">
        <a:xfrm>
          <a:off x="1584960" y="831112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831112"/>
        <a:ext cx="6339840" cy="0"/>
      </dsp:txXfrm>
    </dsp:sp>
    <dsp:sp modelId="{EA1A5AA8-D690-429F-AF93-14C4670E99EE}">
      <dsp:nvSpPr>
        <dsp:cNvPr id="7" name="矩形 6"/>
        <dsp:cNvSpPr/>
      </dsp:nvSpPr>
      <dsp:spPr bwMode="white">
        <a:xfrm>
          <a:off x="1703832" y="870688"/>
          <a:ext cx="6220968" cy="7915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10489" tIns="110489" rIns="110489" bIns="110489" anchor="t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tx1"/>
              </a:solidFill>
            </a:rPr>
            <a:t>硬件提供</a:t>
          </a:r>
          <a:r>
            <a:rPr lang="zh-CN" dirty="0" smtClean="0">
              <a:solidFill>
                <a:schemeClr val="tx1"/>
              </a:solidFill>
            </a:rPr>
            <a:t>用户态和</a:t>
          </a:r>
          <a:r>
            <a:rPr lang="zh-CN" altLang="en-US" dirty="0" smtClean="0">
              <a:solidFill>
                <a:schemeClr val="tx1"/>
              </a:solidFill>
            </a:rPr>
            <a:t>虚实地址转换机制</a:t>
          </a:r>
          <a:endParaRPr lang="zh-CN" dirty="0">
            <a:solidFill>
              <a:schemeClr val="tx1"/>
            </a:solidFill>
          </a:endParaRPr>
        </a:p>
      </dsp:txBody>
      <dsp:txXfrm>
        <a:off x="1703832" y="870688"/>
        <a:ext cx="6220968" cy="791535"/>
      </dsp:txXfrm>
    </dsp:sp>
    <dsp:sp modelId="{265876F4-1BBC-42F0-9A51-11968B938E02}">
      <dsp:nvSpPr>
        <dsp:cNvPr id="8" name="直接连接符 7"/>
        <dsp:cNvSpPr/>
      </dsp:nvSpPr>
      <dsp:spPr bwMode="white">
        <a:xfrm>
          <a:off x="1584960" y="1662223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1662223"/>
        <a:ext cx="6339840" cy="0"/>
      </dsp:txXfrm>
    </dsp:sp>
    <dsp:sp modelId="{D7415803-F028-469F-B780-F9D03051D10B}">
      <dsp:nvSpPr>
        <dsp:cNvPr id="9" name="直接连接符 8"/>
        <dsp:cNvSpPr/>
      </dsp:nvSpPr>
      <dsp:spPr bwMode="white">
        <a:xfrm>
          <a:off x="0" y="1701800"/>
          <a:ext cx="79248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701800"/>
        <a:ext cx="7924800" cy="0"/>
      </dsp:txXfrm>
    </dsp:sp>
    <dsp:sp modelId="{0A1AEC95-A8CC-42FB-AF3A-946E7DECFC79}">
      <dsp:nvSpPr>
        <dsp:cNvPr id="10" name="矩形 9"/>
        <dsp:cNvSpPr/>
      </dsp:nvSpPr>
      <dsp:spPr bwMode="white">
        <a:xfrm>
          <a:off x="0" y="1701800"/>
          <a:ext cx="1584960" cy="1701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6680" tIns="106680" rIns="106680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mtClean="0">
              <a:solidFill>
                <a:schemeClr val="tx1"/>
              </a:solidFill>
            </a:rPr>
            <a:t>容器</a:t>
          </a:r>
          <a:r>
            <a:rPr lang="en-US" altLang="zh-CN" smtClean="0">
              <a:solidFill>
                <a:schemeClr val="tx1"/>
              </a:solidFill>
            </a:rPr>
            <a:t>(</a:t>
          </a:r>
          <a:r>
            <a:rPr lang="en-US" smtClean="0">
              <a:solidFill>
                <a:schemeClr val="tx1"/>
              </a:solidFill>
            </a:rPr>
            <a:t>Docker)</a:t>
          </a:r>
          <a:endParaRPr lang="zh-CN">
            <a:solidFill>
              <a:schemeClr val="tx1"/>
            </a:solidFill>
          </a:endParaRPr>
        </a:p>
      </dsp:txBody>
      <dsp:txXfrm>
        <a:off x="0" y="1701800"/>
        <a:ext cx="1584960" cy="1701800"/>
      </dsp:txXfrm>
    </dsp:sp>
    <dsp:sp modelId="{DDCA7FD4-890C-4DFF-B0C9-EAD030C34F1D}">
      <dsp:nvSpPr>
        <dsp:cNvPr id="11" name="矩形 10"/>
        <dsp:cNvSpPr/>
      </dsp:nvSpPr>
      <dsp:spPr bwMode="white">
        <a:xfrm>
          <a:off x="1703832" y="1779155"/>
          <a:ext cx="6220968" cy="154709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10489" tIns="110489" rIns="110489" bIns="110489" anchor="t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</a:rPr>
            <a:t>将</a:t>
          </a:r>
          <a:r>
            <a:rPr lang="en-US" smtClean="0">
              <a:solidFill>
                <a:schemeClr val="tx1"/>
              </a:solidFill>
            </a:rPr>
            <a:t>CPU</a:t>
          </a:r>
          <a:r>
            <a:rPr lang="zh-CN" smtClean="0">
              <a:solidFill>
                <a:schemeClr val="tx1"/>
              </a:solidFill>
            </a:rPr>
            <a:t>指令执行环境、内存及文件系统虚拟机出来</a:t>
          </a:r>
          <a:endParaRPr lang="zh-CN">
            <a:solidFill>
              <a:schemeClr val="tx1"/>
            </a:solidFill>
          </a:endParaRPr>
        </a:p>
      </dsp:txBody>
      <dsp:txXfrm>
        <a:off x="1703832" y="1779155"/>
        <a:ext cx="6220968" cy="1547091"/>
      </dsp:txXfrm>
    </dsp:sp>
    <dsp:sp modelId="{C64BC883-E3FB-45E4-84D7-DDD6FF12C652}">
      <dsp:nvSpPr>
        <dsp:cNvPr id="12" name="直接连接符 11"/>
        <dsp:cNvSpPr/>
      </dsp:nvSpPr>
      <dsp:spPr bwMode="white">
        <a:xfrm>
          <a:off x="1584960" y="3326245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3326245"/>
        <a:ext cx="6339840" cy="0"/>
      </dsp:txXfrm>
    </dsp:sp>
    <dsp:sp modelId="{9D500783-D97B-424C-B24F-F2829628F96E}">
      <dsp:nvSpPr>
        <dsp:cNvPr id="13" name="直接连接符 12"/>
        <dsp:cNvSpPr/>
      </dsp:nvSpPr>
      <dsp:spPr bwMode="white">
        <a:xfrm>
          <a:off x="0" y="3403600"/>
          <a:ext cx="792480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3403600"/>
        <a:ext cx="7924800" cy="0"/>
      </dsp:txXfrm>
    </dsp:sp>
    <dsp:sp modelId="{D2011911-D074-45EF-A5F0-0930AF1C362A}">
      <dsp:nvSpPr>
        <dsp:cNvPr id="14" name="矩形 13"/>
        <dsp:cNvSpPr/>
      </dsp:nvSpPr>
      <dsp:spPr bwMode="white">
        <a:xfrm>
          <a:off x="0" y="3403600"/>
          <a:ext cx="1584960" cy="1701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6680" tIns="106680" rIns="106680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</a:rPr>
            <a:t>虚拟机</a:t>
          </a:r>
          <a:endParaRPr lang="zh-CN">
            <a:solidFill>
              <a:schemeClr val="tx1"/>
            </a:solidFill>
          </a:endParaRPr>
        </a:p>
      </dsp:txBody>
      <dsp:txXfrm>
        <a:off x="0" y="3403600"/>
        <a:ext cx="1584960" cy="1701800"/>
      </dsp:txXfrm>
    </dsp:sp>
    <dsp:sp modelId="{F2D48A6C-48FB-4BBD-B73A-8CDB66867F52}">
      <dsp:nvSpPr>
        <dsp:cNvPr id="15" name="矩形 14"/>
        <dsp:cNvSpPr/>
      </dsp:nvSpPr>
      <dsp:spPr bwMode="white">
        <a:xfrm>
          <a:off x="1703832" y="3480955"/>
          <a:ext cx="6220968" cy="154709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10489" tIns="110489" rIns="110489" bIns="110489" anchor="t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tx1"/>
              </a:solidFill>
            </a:rPr>
            <a:t>将</a:t>
          </a:r>
          <a:r>
            <a:rPr lang="en-US" smtClean="0">
              <a:solidFill>
                <a:schemeClr val="tx1"/>
              </a:solidFill>
            </a:rPr>
            <a:t>CPU</a:t>
          </a:r>
          <a:r>
            <a:rPr lang="zh-CN" smtClean="0">
              <a:solidFill>
                <a:schemeClr val="tx1"/>
              </a:solidFill>
            </a:rPr>
            <a:t>、内存及</a:t>
          </a:r>
          <a:r>
            <a:rPr lang="en-US" smtClean="0">
              <a:solidFill>
                <a:schemeClr val="tx1"/>
              </a:solidFill>
            </a:rPr>
            <a:t>IO</a:t>
          </a:r>
          <a:r>
            <a:rPr lang="zh-CN" smtClean="0">
              <a:solidFill>
                <a:schemeClr val="tx1"/>
              </a:solidFill>
            </a:rPr>
            <a:t>等所有硬件虚拟成完整的机器</a:t>
          </a:r>
          <a:endParaRPr lang="zh-CN">
            <a:solidFill>
              <a:schemeClr val="tx1"/>
            </a:solidFill>
          </a:endParaRPr>
        </a:p>
      </dsp:txBody>
      <dsp:txXfrm>
        <a:off x="1703832" y="3480955"/>
        <a:ext cx="6220968" cy="1547091"/>
      </dsp:txXfrm>
    </dsp:sp>
    <dsp:sp modelId="{248A5C84-6803-4022-934D-737EBE53666C}">
      <dsp:nvSpPr>
        <dsp:cNvPr id="16" name="直接连接符 15"/>
        <dsp:cNvSpPr/>
      </dsp:nvSpPr>
      <dsp:spPr bwMode="white">
        <a:xfrm>
          <a:off x="1584960" y="5028045"/>
          <a:ext cx="6339840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84960" y="5028045"/>
        <a:ext cx="6339840" cy="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24800" cy="5105400"/>
        <a:chOff x="0" y="0"/>
        <a:chExt cx="7924800" cy="5105400"/>
      </a:xfrm>
    </dsp:grpSpPr>
    <dsp:sp modelId="{CE1138CC-135A-4A89-960F-851D3DCC2E7C}">
      <dsp:nvSpPr>
        <dsp:cNvPr id="5" name="矩形 4"/>
        <dsp:cNvSpPr/>
      </dsp:nvSpPr>
      <dsp:spPr bwMode="white">
        <a:xfrm>
          <a:off x="0" y="302725"/>
          <a:ext cx="7924800" cy="112649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15052" tIns="374904" rIns="615052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mtClean="0">
              <a:solidFill>
                <a:schemeClr val="dk1"/>
              </a:solidFill>
            </a:rPr>
            <a:t>可以复用的资源：</a:t>
          </a:r>
          <a:r>
            <a:rPr lang="en-US" smtClean="0">
              <a:solidFill>
                <a:schemeClr val="dk1"/>
              </a:solidFill>
            </a:rPr>
            <a:t>CPU</a:t>
          </a:r>
          <a:r>
            <a:rPr lang="zh-CN" smtClean="0">
              <a:solidFill>
                <a:schemeClr val="dk1"/>
              </a:solidFill>
            </a:rPr>
            <a:t>，</a:t>
          </a:r>
          <a:r>
            <a:rPr lang="en-US" smtClean="0">
              <a:solidFill>
                <a:schemeClr val="dk1"/>
              </a:solidFill>
            </a:rPr>
            <a:t>Memory, I/O</a:t>
          </a:r>
          <a:r>
            <a:rPr lang="zh-CN" smtClean="0">
              <a:solidFill>
                <a:schemeClr val="dk1"/>
              </a:solidFill>
            </a:rPr>
            <a:t>带宽</a:t>
          </a:r>
          <a:r>
            <a:rPr lang="en-US" smtClean="0">
              <a:solidFill>
                <a:schemeClr val="dk1"/>
              </a:solidFill>
            </a:rPr>
            <a:t>, </a:t>
          </a:r>
          <a:r>
            <a:rPr lang="zh-CN" smtClean="0">
              <a:solidFill>
                <a:schemeClr val="dk1"/>
              </a:solidFill>
            </a:rPr>
            <a:t>存储容量</a:t>
          </a:r>
          <a:endParaRPr lang="zh-CN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 smtClean="0">
              <a:solidFill>
                <a:schemeClr val="dk1"/>
              </a:solidFill>
            </a:rPr>
            <a:t>策略：调度与分配</a:t>
          </a:r>
          <a:endParaRPr lang="zh-CN" dirty="0">
            <a:solidFill>
              <a:schemeClr val="dk1"/>
            </a:solidFill>
          </a:endParaRPr>
        </a:p>
      </dsp:txBody>
      <dsp:txXfrm>
        <a:off x="0" y="302725"/>
        <a:ext cx="7924800" cy="1126490"/>
      </dsp:txXfrm>
    </dsp:sp>
    <dsp:sp modelId="{45405539-8DA6-43D6-ACC7-2E974BCCB24C}">
      <dsp:nvSpPr>
        <dsp:cNvPr id="4" name="圆角矩形 3"/>
        <dsp:cNvSpPr/>
      </dsp:nvSpPr>
      <dsp:spPr bwMode="white">
        <a:xfrm>
          <a:off x="396240" y="37045"/>
          <a:ext cx="5547360" cy="5313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9676" tIns="0" rIns="209676" bIns="0" anchor="ctr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/>
            <a:t>仲裁对资源的竞争</a:t>
          </a:r>
          <a:endParaRPr lang="zh-CN" dirty="0"/>
        </a:p>
      </dsp:txBody>
      <dsp:txXfrm>
        <a:off x="396240" y="37045"/>
        <a:ext cx="5547360" cy="531360"/>
      </dsp:txXfrm>
    </dsp:sp>
    <dsp:sp modelId="{DC64F689-C606-4ECC-8EB8-B104B982E79A}">
      <dsp:nvSpPr>
        <dsp:cNvPr id="8" name="矩形 7"/>
        <dsp:cNvSpPr/>
      </dsp:nvSpPr>
      <dsp:spPr bwMode="white">
        <a:xfrm>
          <a:off x="0" y="1792095"/>
          <a:ext cx="7924800" cy="79629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15052" tIns="374904" rIns="615052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mtClean="0">
              <a:solidFill>
                <a:schemeClr val="dk1"/>
              </a:solidFill>
            </a:rPr>
            <a:t>避免恶意用户垄断资源</a:t>
          </a:r>
          <a:r>
            <a:rPr lang="en-US" smtClean="0">
              <a:solidFill>
                <a:schemeClr val="dk1"/>
              </a:solidFill>
            </a:rPr>
            <a:t>,</a:t>
          </a:r>
          <a:r>
            <a:rPr lang="zh-CN" smtClean="0">
              <a:solidFill>
                <a:schemeClr val="dk1"/>
              </a:solidFill>
            </a:rPr>
            <a:t>造成系统无法服务（</a:t>
          </a:r>
          <a:r>
            <a:rPr lang="en-US" smtClean="0">
              <a:solidFill>
                <a:schemeClr val="dk1"/>
              </a:solidFill>
            </a:rPr>
            <a:t>DoS</a:t>
          </a:r>
          <a:r>
            <a:rPr lang="zh-CN" smtClean="0">
              <a:solidFill>
                <a:schemeClr val="dk1"/>
              </a:solidFill>
            </a:rPr>
            <a:t>）</a:t>
          </a:r>
          <a:endParaRPr lang="zh-CN">
            <a:solidFill>
              <a:schemeClr val="dk1"/>
            </a:solidFill>
          </a:endParaRPr>
        </a:p>
      </dsp:txBody>
      <dsp:txXfrm>
        <a:off x="0" y="1792095"/>
        <a:ext cx="7924800" cy="796290"/>
      </dsp:txXfrm>
    </dsp:sp>
    <dsp:sp modelId="{A2AC02DF-1445-4071-8807-BA9DF9A67190}">
      <dsp:nvSpPr>
        <dsp:cNvPr id="7" name="圆角矩形 6"/>
        <dsp:cNvSpPr/>
      </dsp:nvSpPr>
      <dsp:spPr bwMode="white">
        <a:xfrm>
          <a:off x="396240" y="1526415"/>
          <a:ext cx="5547360" cy="5313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9676" tIns="0" rIns="209676" bIns="0" anchor="ctr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/>
            <a:t>处理冲突的访问</a:t>
          </a:r>
          <a:endParaRPr lang="zh-CN"/>
        </a:p>
      </dsp:txBody>
      <dsp:txXfrm>
        <a:off x="396240" y="1526415"/>
        <a:ext cx="5547360" cy="531360"/>
      </dsp:txXfrm>
    </dsp:sp>
    <dsp:sp modelId="{95A05235-3E08-4D81-B1E8-9AFA3EE28139}">
      <dsp:nvSpPr>
        <dsp:cNvPr id="11" name="矩形 10"/>
        <dsp:cNvSpPr/>
      </dsp:nvSpPr>
      <dsp:spPr bwMode="white">
        <a:xfrm>
          <a:off x="0" y="2951265"/>
          <a:ext cx="7924800" cy="211709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15052" tIns="374904" rIns="615052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mtClean="0">
              <a:solidFill>
                <a:schemeClr val="dk1"/>
              </a:solidFill>
            </a:rPr>
            <a:t>公平原则：多个用户间公平</a:t>
          </a:r>
          <a:endParaRPr lang="zh-CN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mtClean="0">
              <a:solidFill>
                <a:schemeClr val="dk1"/>
              </a:solidFill>
            </a:rPr>
            <a:t>效率原则：整体系统效率最大化</a:t>
          </a:r>
          <a:endParaRPr lang="zh-CN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 smtClean="0">
              <a:solidFill>
                <a:schemeClr val="dk1"/>
              </a:solidFill>
            </a:rPr>
            <a:t>设计准则：</a:t>
          </a:r>
          <a:r>
            <a:rPr lang="zh-CN" altLang="en-US" dirty="0" smtClean="0">
              <a:solidFill>
                <a:schemeClr val="dk1"/>
              </a:solidFill>
            </a:rPr>
            <a:t>机制</a:t>
          </a:r>
          <a:r>
            <a:rPr lang="en-US" dirty="0" smtClean="0">
              <a:solidFill>
                <a:schemeClr val="dk1"/>
              </a:solidFill>
            </a:rPr>
            <a:t>Mechanism vs </a:t>
          </a:r>
          <a:r>
            <a:rPr lang="zh-CN" altLang="en-US" dirty="0" smtClean="0">
              <a:solidFill>
                <a:schemeClr val="dk1"/>
              </a:solidFill>
            </a:rPr>
            <a:t>策略</a:t>
          </a:r>
          <a:r>
            <a:rPr lang="en-US" altLang="zh-CN" dirty="0" smtClean="0">
              <a:solidFill>
                <a:schemeClr val="dk1"/>
              </a:solidFill>
            </a:rPr>
            <a:t>P</a:t>
          </a:r>
          <a:r>
            <a:rPr lang="en-US" dirty="0" smtClean="0">
              <a:solidFill>
                <a:schemeClr val="dk1"/>
              </a:solidFill>
            </a:rPr>
            <a:t>olices</a:t>
          </a:r>
          <a:endParaRPr lang="zh-CN" dirty="0">
            <a:solidFill>
              <a:schemeClr val="dk1"/>
            </a:solidFill>
          </a:endParaRPr>
        </a:p>
        <a:p>
          <a:pPr lvl="2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General mechanisms: how to do?</a:t>
          </a:r>
          <a:endParaRPr lang="zh-CN" dirty="0">
            <a:solidFill>
              <a:schemeClr val="dk1"/>
            </a:solidFill>
          </a:endParaRPr>
        </a:p>
        <a:p>
          <a:pPr lvl="2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Flexible Policy: what is done?</a:t>
          </a:r>
          <a:endParaRPr lang="zh-CN" dirty="0">
            <a:solidFill>
              <a:schemeClr val="dk1"/>
            </a:solidFill>
          </a:endParaRPr>
        </a:p>
      </dsp:txBody>
      <dsp:txXfrm>
        <a:off x="0" y="2951265"/>
        <a:ext cx="7924800" cy="2117090"/>
      </dsp:txXfrm>
    </dsp:sp>
    <dsp:sp modelId="{ECB79CA5-8A2D-4AB9-9D93-C5F594463BEE}">
      <dsp:nvSpPr>
        <dsp:cNvPr id="10" name="圆角矩形 9"/>
        <dsp:cNvSpPr/>
      </dsp:nvSpPr>
      <dsp:spPr bwMode="white">
        <a:xfrm>
          <a:off x="396240" y="2685585"/>
          <a:ext cx="5547360" cy="5313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9676" tIns="0" rIns="209676" bIns="0" anchor="ctr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/>
            <a:t>目标</a:t>
          </a:r>
          <a:endParaRPr lang="zh-CN"/>
        </a:p>
      </dsp:txBody>
      <dsp:txXfrm>
        <a:off x="396240" y="2685585"/>
        <a:ext cx="5547360" cy="531360"/>
      </dsp:txXfrm>
    </dsp:sp>
    <dsp:sp modelId="{B6A1F994-3247-4F5B-A471-FDF81D4ACDEF}">
      <dsp:nvSpPr>
        <dsp:cNvPr id="3" name="矩形 2" hidden="1"/>
        <dsp:cNvSpPr/>
      </dsp:nvSpPr>
      <dsp:spPr>
        <a:xfrm>
          <a:off x="0" y="37045"/>
          <a:ext cx="396240" cy="531360"/>
        </a:xfrm>
        <a:prstGeom prst="rect">
          <a:avLst/>
        </a:prstGeom>
      </dsp:spPr>
      <dsp:txXfrm>
        <a:off x="0" y="37045"/>
        <a:ext cx="396240" cy="531360"/>
      </dsp:txXfrm>
    </dsp:sp>
    <dsp:sp modelId="{28A346E7-9CF8-4914-A0B5-C3533AEC7ADC}">
      <dsp:nvSpPr>
        <dsp:cNvPr id="6" name="矩形 5" hidden="1"/>
        <dsp:cNvSpPr/>
      </dsp:nvSpPr>
      <dsp:spPr>
        <a:xfrm>
          <a:off x="0" y="1526415"/>
          <a:ext cx="396240" cy="531360"/>
        </a:xfrm>
        <a:prstGeom prst="rect">
          <a:avLst/>
        </a:prstGeom>
      </dsp:spPr>
      <dsp:txXfrm>
        <a:off x="0" y="1526415"/>
        <a:ext cx="396240" cy="531360"/>
      </dsp:txXfrm>
    </dsp:sp>
    <dsp:sp modelId="{FBF14F5B-4316-44C6-A611-D3188EDBEB38}">
      <dsp:nvSpPr>
        <dsp:cNvPr id="9" name="矩形 8" hidden="1"/>
        <dsp:cNvSpPr/>
      </dsp:nvSpPr>
      <dsp:spPr>
        <a:xfrm>
          <a:off x="0" y="2685585"/>
          <a:ext cx="396240" cy="531360"/>
        </a:xfrm>
        <a:prstGeom prst="rect">
          <a:avLst/>
        </a:prstGeom>
      </dsp:spPr>
      <dsp:txXfrm>
        <a:off x="0" y="2685585"/>
        <a:ext cx="396240" cy="5313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24800" cy="5105400"/>
        <a:chOff x="0" y="0"/>
        <a:chExt cx="7924800" cy="5105400"/>
      </a:xfrm>
    </dsp:grpSpPr>
    <dsp:sp modelId="{38634BDA-29F0-4E09-9B8C-1ED2A8FF52AC}">
      <dsp:nvSpPr>
        <dsp:cNvPr id="5" name="任意多边形 4"/>
        <dsp:cNvSpPr/>
      </dsp:nvSpPr>
      <dsp:spPr bwMode="white">
        <a:xfrm>
          <a:off x="5286662" y="234864"/>
          <a:ext cx="308018" cy="993358"/>
        </a:xfrm>
        <a:custGeom>
          <a:avLst/>
          <a:gdLst/>
          <a:ahLst/>
          <a:cxnLst/>
          <a:pathLst>
            <a:path w="485" h="1564">
              <a:moveTo>
                <a:pt x="0" y="1564"/>
              </a:moveTo>
              <a:lnTo>
                <a:pt x="42" y="1564"/>
              </a:lnTo>
              <a:lnTo>
                <a:pt x="42" y="0"/>
              </a:lnTo>
              <a:lnTo>
                <a:pt x="485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286662" y="234864"/>
        <a:ext cx="308018" cy="993358"/>
      </dsp:txXfrm>
    </dsp:sp>
    <dsp:sp modelId="{27BFE3E5-AE53-44F3-8B20-9592576635FA}">
      <dsp:nvSpPr>
        <dsp:cNvPr id="8" name="任意多边形 7"/>
        <dsp:cNvSpPr/>
      </dsp:nvSpPr>
      <dsp:spPr bwMode="white">
        <a:xfrm>
          <a:off x="5286662" y="897103"/>
          <a:ext cx="308018" cy="331119"/>
        </a:xfrm>
        <a:custGeom>
          <a:avLst/>
          <a:gdLst/>
          <a:ahLst/>
          <a:cxnLst/>
          <a:pathLst>
            <a:path w="485" h="521">
              <a:moveTo>
                <a:pt x="0" y="521"/>
              </a:moveTo>
              <a:lnTo>
                <a:pt x="42" y="521"/>
              </a:lnTo>
              <a:lnTo>
                <a:pt x="42" y="0"/>
              </a:lnTo>
              <a:lnTo>
                <a:pt x="485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286662" y="897103"/>
        <a:ext cx="308018" cy="331119"/>
      </dsp:txXfrm>
    </dsp:sp>
    <dsp:sp modelId="{B82FA378-3438-4CBB-9165-21B6D879145F}">
      <dsp:nvSpPr>
        <dsp:cNvPr id="11" name="任意多边形 10"/>
        <dsp:cNvSpPr/>
      </dsp:nvSpPr>
      <dsp:spPr bwMode="white">
        <a:xfrm>
          <a:off x="5286662" y="1228222"/>
          <a:ext cx="308018" cy="331119"/>
        </a:xfrm>
        <a:custGeom>
          <a:avLst/>
          <a:gdLst/>
          <a:ahLst/>
          <a:cxnLst/>
          <a:pathLst>
            <a:path w="485" h="521">
              <a:moveTo>
                <a:pt x="0" y="0"/>
              </a:moveTo>
              <a:lnTo>
                <a:pt x="42" y="0"/>
              </a:lnTo>
              <a:lnTo>
                <a:pt x="42" y="521"/>
              </a:lnTo>
              <a:lnTo>
                <a:pt x="485" y="521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286662" y="1228222"/>
        <a:ext cx="308018" cy="331119"/>
      </dsp:txXfrm>
    </dsp:sp>
    <dsp:sp modelId="{C658AB6F-2F86-4926-85ED-C5CBA0CB5E86}">
      <dsp:nvSpPr>
        <dsp:cNvPr id="14" name="任意多边形 13"/>
        <dsp:cNvSpPr/>
      </dsp:nvSpPr>
      <dsp:spPr bwMode="white">
        <a:xfrm>
          <a:off x="5286662" y="1228222"/>
          <a:ext cx="308018" cy="993358"/>
        </a:xfrm>
        <a:custGeom>
          <a:avLst/>
          <a:gdLst/>
          <a:ahLst/>
          <a:cxnLst/>
          <a:pathLst>
            <a:path w="485" h="1564">
              <a:moveTo>
                <a:pt x="0" y="0"/>
              </a:moveTo>
              <a:lnTo>
                <a:pt x="42" y="0"/>
              </a:lnTo>
              <a:lnTo>
                <a:pt x="42" y="1564"/>
              </a:lnTo>
              <a:lnTo>
                <a:pt x="485" y="156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286662" y="1228222"/>
        <a:ext cx="308018" cy="993358"/>
      </dsp:txXfrm>
    </dsp:sp>
    <dsp:sp modelId="{32C2377D-DFDC-41BB-97B3-4B8C47F822D3}">
      <dsp:nvSpPr>
        <dsp:cNvPr id="19" name="任意多边形 18"/>
        <dsp:cNvSpPr/>
      </dsp:nvSpPr>
      <dsp:spPr bwMode="white">
        <a:xfrm>
          <a:off x="5286662" y="2883819"/>
          <a:ext cx="308018" cy="993358"/>
        </a:xfrm>
        <a:custGeom>
          <a:avLst/>
          <a:gdLst/>
          <a:ahLst/>
          <a:cxnLst/>
          <a:pathLst>
            <a:path w="485" h="1564">
              <a:moveTo>
                <a:pt x="0" y="1564"/>
              </a:moveTo>
              <a:lnTo>
                <a:pt x="42" y="1564"/>
              </a:lnTo>
              <a:lnTo>
                <a:pt x="42" y="0"/>
              </a:lnTo>
              <a:lnTo>
                <a:pt x="485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286662" y="2883819"/>
        <a:ext cx="308018" cy="993358"/>
      </dsp:txXfrm>
    </dsp:sp>
    <dsp:sp modelId="{E8609F66-8916-4E76-986E-3C7118F767C5}">
      <dsp:nvSpPr>
        <dsp:cNvPr id="22" name="任意多边形 21"/>
        <dsp:cNvSpPr/>
      </dsp:nvSpPr>
      <dsp:spPr bwMode="white">
        <a:xfrm>
          <a:off x="5286662" y="3546058"/>
          <a:ext cx="308018" cy="331119"/>
        </a:xfrm>
        <a:custGeom>
          <a:avLst/>
          <a:gdLst/>
          <a:ahLst/>
          <a:cxnLst/>
          <a:pathLst>
            <a:path w="485" h="521">
              <a:moveTo>
                <a:pt x="0" y="521"/>
              </a:moveTo>
              <a:lnTo>
                <a:pt x="42" y="521"/>
              </a:lnTo>
              <a:lnTo>
                <a:pt x="42" y="0"/>
              </a:lnTo>
              <a:lnTo>
                <a:pt x="485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286662" y="3546058"/>
        <a:ext cx="308018" cy="331119"/>
      </dsp:txXfrm>
    </dsp:sp>
    <dsp:sp modelId="{128B10A5-DE77-419F-9A59-DA612A105AE6}">
      <dsp:nvSpPr>
        <dsp:cNvPr id="25" name="任意多边形 24"/>
        <dsp:cNvSpPr/>
      </dsp:nvSpPr>
      <dsp:spPr bwMode="white">
        <a:xfrm>
          <a:off x="5286662" y="3877178"/>
          <a:ext cx="308018" cy="331119"/>
        </a:xfrm>
        <a:custGeom>
          <a:avLst/>
          <a:gdLst/>
          <a:ahLst/>
          <a:cxnLst/>
          <a:pathLst>
            <a:path w="485" h="521">
              <a:moveTo>
                <a:pt x="0" y="0"/>
              </a:moveTo>
              <a:lnTo>
                <a:pt x="42" y="0"/>
              </a:lnTo>
              <a:lnTo>
                <a:pt x="42" y="521"/>
              </a:lnTo>
              <a:lnTo>
                <a:pt x="485" y="521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286662" y="3877178"/>
        <a:ext cx="308018" cy="331119"/>
      </dsp:txXfrm>
    </dsp:sp>
    <dsp:sp modelId="{79DCC58F-4E49-4E25-B641-04308EF2E0DE}">
      <dsp:nvSpPr>
        <dsp:cNvPr id="28" name="任意多边形 27"/>
        <dsp:cNvSpPr/>
      </dsp:nvSpPr>
      <dsp:spPr bwMode="white">
        <a:xfrm>
          <a:off x="5286662" y="3877178"/>
          <a:ext cx="308018" cy="993358"/>
        </a:xfrm>
        <a:custGeom>
          <a:avLst/>
          <a:gdLst/>
          <a:ahLst/>
          <a:cxnLst/>
          <a:pathLst>
            <a:path w="485" h="1564">
              <a:moveTo>
                <a:pt x="0" y="0"/>
              </a:moveTo>
              <a:lnTo>
                <a:pt x="42" y="0"/>
              </a:lnTo>
              <a:lnTo>
                <a:pt x="42" y="1564"/>
              </a:lnTo>
              <a:lnTo>
                <a:pt x="485" y="156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286662" y="3877178"/>
        <a:ext cx="308018" cy="993358"/>
      </dsp:txXfrm>
    </dsp:sp>
    <dsp:sp modelId="{33E64668-56A9-4DBA-B849-69D81032C3D7}">
      <dsp:nvSpPr>
        <dsp:cNvPr id="3" name="矩形 2"/>
        <dsp:cNvSpPr/>
      </dsp:nvSpPr>
      <dsp:spPr bwMode="white">
        <a:xfrm>
          <a:off x="790029" y="993358"/>
          <a:ext cx="4496633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提供标准的服务与基础设施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90029" y="993358"/>
        <a:ext cx="4496633" cy="469728"/>
      </dsp:txXfrm>
    </dsp:sp>
    <dsp:sp modelId="{6B8F4C89-77F3-4CDC-B26A-7C46FE85B0F9}">
      <dsp:nvSpPr>
        <dsp:cNvPr id="6" name="矩形 5"/>
        <dsp:cNvSpPr/>
      </dsp:nvSpPr>
      <dsp:spPr bwMode="white">
        <a:xfrm>
          <a:off x="5594680" y="0"/>
          <a:ext cx="1540090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系统调用</a:t>
          </a:r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94680" y="0"/>
        <a:ext cx="1540090" cy="469728"/>
      </dsp:txXfrm>
    </dsp:sp>
    <dsp:sp modelId="{E83629A7-95B5-4E7F-A7FA-5ED15666C5B2}">
      <dsp:nvSpPr>
        <dsp:cNvPr id="9" name="矩形 8"/>
        <dsp:cNvSpPr/>
      </dsp:nvSpPr>
      <dsp:spPr bwMode="white">
        <a:xfrm>
          <a:off x="5594680" y="662239"/>
          <a:ext cx="1540090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系统标准库</a:t>
          </a:r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94680" y="662239"/>
        <a:ext cx="1540090" cy="469728"/>
      </dsp:txXfrm>
    </dsp:sp>
    <dsp:sp modelId="{EDBD3185-038C-460F-9E23-7979E7B342B3}">
      <dsp:nvSpPr>
        <dsp:cNvPr id="12" name="矩形 11"/>
        <dsp:cNvSpPr/>
      </dsp:nvSpPr>
      <dsp:spPr bwMode="white">
        <a:xfrm>
          <a:off x="5594680" y="1324478"/>
          <a:ext cx="1540090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rPr>
            <a:t>窗口系统</a:t>
          </a:r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94680" y="1324478"/>
        <a:ext cx="1540090" cy="469728"/>
      </dsp:txXfrm>
    </dsp:sp>
    <dsp:sp modelId="{1265D4C7-D7E8-4CE7-8D43-3788ADFEBEC9}">
      <dsp:nvSpPr>
        <dsp:cNvPr id="15" name="矩形 14"/>
        <dsp:cNvSpPr/>
      </dsp:nvSpPr>
      <dsp:spPr bwMode="white">
        <a:xfrm>
          <a:off x="5594680" y="1986717"/>
          <a:ext cx="1540090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系统服务</a:t>
          </a:r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94680" y="1986717"/>
        <a:ext cx="1540090" cy="469728"/>
      </dsp:txXfrm>
    </dsp:sp>
    <dsp:sp modelId="{F79A247B-094B-41C0-883D-CABDAB897619}">
      <dsp:nvSpPr>
        <dsp:cNvPr id="17" name="矩形 16"/>
        <dsp:cNvSpPr/>
      </dsp:nvSpPr>
      <dsp:spPr bwMode="white">
        <a:xfrm>
          <a:off x="790029" y="3642314"/>
          <a:ext cx="4496633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提供应用程序无法或不易实现的功能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90029" y="3642314"/>
        <a:ext cx="4496633" cy="469728"/>
      </dsp:txXfrm>
    </dsp:sp>
    <dsp:sp modelId="{9452614F-74C6-4E39-B3AF-CD727D54B42F}">
      <dsp:nvSpPr>
        <dsp:cNvPr id="20" name="矩形 19"/>
        <dsp:cNvSpPr/>
      </dsp:nvSpPr>
      <dsp:spPr bwMode="white">
        <a:xfrm>
          <a:off x="5594680" y="2648956"/>
          <a:ext cx="1540090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Tracing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94680" y="2648956"/>
        <a:ext cx="1540090" cy="469728"/>
      </dsp:txXfrm>
    </dsp:sp>
    <dsp:sp modelId="{11B866C1-6CBA-4AE7-A2B2-32D6400157D2}">
      <dsp:nvSpPr>
        <dsp:cNvPr id="23" name="矩形 22"/>
        <dsp:cNvSpPr/>
      </dsp:nvSpPr>
      <dsp:spPr bwMode="white">
        <a:xfrm>
          <a:off x="5594680" y="3311195"/>
          <a:ext cx="1540090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Logging</a:t>
          </a:r>
        </a:p>
      </dsp:txBody>
      <dsp:txXfrm>
        <a:off x="5594680" y="3311195"/>
        <a:ext cx="1540090" cy="469728"/>
      </dsp:txXfrm>
    </dsp:sp>
    <dsp:sp modelId="{3F22B575-77F1-44F8-8926-F84C4A0E1A8A}">
      <dsp:nvSpPr>
        <dsp:cNvPr id="26" name="矩形 25"/>
        <dsp:cNvSpPr/>
      </dsp:nvSpPr>
      <dsp:spPr bwMode="white">
        <a:xfrm>
          <a:off x="5594680" y="3973433"/>
          <a:ext cx="1540090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510" tIns="16510" rIns="16510" bIns="1651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Statistics</a:t>
          </a:r>
          <a:endParaRPr lang="zh-CN" altLang="en-US" dirty="0"/>
        </a:p>
      </dsp:txBody>
      <dsp:txXfrm>
        <a:off x="5594680" y="3973433"/>
        <a:ext cx="1540090" cy="469728"/>
      </dsp:txXfrm>
    </dsp:sp>
    <dsp:sp modelId="{BF7AE303-1664-4291-8295-2F03B3A88009}">
      <dsp:nvSpPr>
        <dsp:cNvPr id="29" name="矩形 28"/>
        <dsp:cNvSpPr/>
      </dsp:nvSpPr>
      <dsp:spPr bwMode="white">
        <a:xfrm>
          <a:off x="5594680" y="4635672"/>
          <a:ext cx="1540090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Debugging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94680" y="4635672"/>
        <a:ext cx="1540090" cy="469728"/>
      </dsp:txXfrm>
    </dsp:sp>
    <dsp:sp modelId="{97B692E3-E58B-46E4-869C-41F6302A477E}">
      <dsp:nvSpPr>
        <dsp:cNvPr id="4" name="矩形 3" hidden="1"/>
        <dsp:cNvSpPr/>
      </dsp:nvSpPr>
      <dsp:spPr bwMode="white">
        <a:xfrm>
          <a:off x="790029" y="993358"/>
          <a:ext cx="899327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90029" y="993358"/>
        <a:ext cx="899327" cy="469728"/>
      </dsp:txXfrm>
    </dsp:sp>
    <dsp:sp modelId="{A4A84E7C-1CC0-4E26-BE84-C74AD3708CEF}">
      <dsp:nvSpPr>
        <dsp:cNvPr id="7" name="矩形 6" hidden="1"/>
        <dsp:cNvSpPr/>
      </dsp:nvSpPr>
      <dsp:spPr bwMode="white">
        <a:xfrm>
          <a:off x="5594680" y="0"/>
          <a:ext cx="308018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94680" y="0"/>
        <a:ext cx="308018" cy="469728"/>
      </dsp:txXfrm>
    </dsp:sp>
    <dsp:sp modelId="{7C8E171C-BE0A-4448-A512-F11D97593371}">
      <dsp:nvSpPr>
        <dsp:cNvPr id="10" name="矩形 9" hidden="1"/>
        <dsp:cNvSpPr/>
      </dsp:nvSpPr>
      <dsp:spPr bwMode="white">
        <a:xfrm>
          <a:off x="5594680" y="662239"/>
          <a:ext cx="308018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94680" y="662239"/>
        <a:ext cx="308018" cy="469728"/>
      </dsp:txXfrm>
    </dsp:sp>
    <dsp:sp modelId="{160D159D-FAC5-41C8-91ED-F530F44B2B94}">
      <dsp:nvSpPr>
        <dsp:cNvPr id="13" name="矩形 12" hidden="1"/>
        <dsp:cNvSpPr/>
      </dsp:nvSpPr>
      <dsp:spPr bwMode="white">
        <a:xfrm>
          <a:off x="5594680" y="1324478"/>
          <a:ext cx="308018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94680" y="1324478"/>
        <a:ext cx="308018" cy="469728"/>
      </dsp:txXfrm>
    </dsp:sp>
    <dsp:sp modelId="{A9EA0A4B-0CD1-4EA8-80CF-1172834F55E5}">
      <dsp:nvSpPr>
        <dsp:cNvPr id="16" name="矩形 15" hidden="1"/>
        <dsp:cNvSpPr/>
      </dsp:nvSpPr>
      <dsp:spPr bwMode="white">
        <a:xfrm>
          <a:off x="5594680" y="1986717"/>
          <a:ext cx="308018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94680" y="1986717"/>
        <a:ext cx="308018" cy="469728"/>
      </dsp:txXfrm>
    </dsp:sp>
    <dsp:sp modelId="{2C21A506-632B-481B-8F98-2E52A4B37761}">
      <dsp:nvSpPr>
        <dsp:cNvPr id="18" name="矩形 17" hidden="1"/>
        <dsp:cNvSpPr/>
      </dsp:nvSpPr>
      <dsp:spPr bwMode="white">
        <a:xfrm>
          <a:off x="790029" y="3642314"/>
          <a:ext cx="899327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90029" y="3642314"/>
        <a:ext cx="899327" cy="469728"/>
      </dsp:txXfrm>
    </dsp:sp>
    <dsp:sp modelId="{B037EC6F-B783-42E9-A293-E908804591D6}">
      <dsp:nvSpPr>
        <dsp:cNvPr id="21" name="矩形 20" hidden="1"/>
        <dsp:cNvSpPr/>
      </dsp:nvSpPr>
      <dsp:spPr bwMode="white">
        <a:xfrm>
          <a:off x="5594680" y="2648956"/>
          <a:ext cx="308018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94680" y="2648956"/>
        <a:ext cx="308018" cy="469728"/>
      </dsp:txXfrm>
    </dsp:sp>
    <dsp:sp modelId="{73D88109-F77B-4DE5-A41F-68FD575CD034}">
      <dsp:nvSpPr>
        <dsp:cNvPr id="24" name="矩形 23" hidden="1"/>
        <dsp:cNvSpPr/>
      </dsp:nvSpPr>
      <dsp:spPr bwMode="white">
        <a:xfrm>
          <a:off x="5594680" y="3311195"/>
          <a:ext cx="308018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94680" y="3311195"/>
        <a:ext cx="308018" cy="469728"/>
      </dsp:txXfrm>
    </dsp:sp>
    <dsp:sp modelId="{0C750744-7627-441B-9102-640D2E7F8550}">
      <dsp:nvSpPr>
        <dsp:cNvPr id="27" name="矩形 26" hidden="1"/>
        <dsp:cNvSpPr/>
      </dsp:nvSpPr>
      <dsp:spPr bwMode="white">
        <a:xfrm>
          <a:off x="5594680" y="3973433"/>
          <a:ext cx="308018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94680" y="3973433"/>
        <a:ext cx="308018" cy="469728"/>
      </dsp:txXfrm>
    </dsp:sp>
    <dsp:sp modelId="{6A924316-40AD-4F6E-957B-98B5DFB13193}">
      <dsp:nvSpPr>
        <dsp:cNvPr id="30" name="矩形 29" hidden="1"/>
        <dsp:cNvSpPr/>
      </dsp:nvSpPr>
      <dsp:spPr bwMode="white">
        <a:xfrm>
          <a:off x="5594680" y="4635672"/>
          <a:ext cx="308018" cy="46972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94680" y="4635672"/>
        <a:ext cx="308018" cy="4697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24800" cy="5105400"/>
        <a:chOff x="0" y="0"/>
        <a:chExt cx="7924800" cy="5105400"/>
      </a:xfrm>
    </dsp:grpSpPr>
    <dsp:sp modelId="{E3D67724-27D9-4BD3-B083-85E7A64EC3F1}">
      <dsp:nvSpPr>
        <dsp:cNvPr id="3" name="圆角矩形 2"/>
        <dsp:cNvSpPr/>
      </dsp:nvSpPr>
      <dsp:spPr bwMode="white">
        <a:xfrm>
          <a:off x="680357" y="0"/>
          <a:ext cx="2917371" cy="145868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50800" rIns="76200" bIns="50800" anchor="ctr"/>
        <a:lstStyle>
          <a:lvl1pPr algn="ctr">
            <a:defRPr sz="40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安全性（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Security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0357" y="0"/>
        <a:ext cx="2917371" cy="1458686"/>
      </dsp:txXfrm>
    </dsp:sp>
    <dsp:sp modelId="{2359C7B8-4BA5-40E8-9193-CE2C81C869B5}">
      <dsp:nvSpPr>
        <dsp:cNvPr id="5" name="任意多边形 4"/>
        <dsp:cNvSpPr/>
      </dsp:nvSpPr>
      <dsp:spPr bwMode="white">
        <a:xfrm>
          <a:off x="972094" y="1458686"/>
          <a:ext cx="291737" cy="1094014"/>
        </a:xfrm>
        <a:custGeom>
          <a:avLst/>
          <a:gdLst/>
          <a:ahLst/>
          <a:cxnLst/>
          <a:pathLst>
            <a:path w="459" h="1723">
              <a:moveTo>
                <a:pt x="0" y="0"/>
              </a:moveTo>
              <a:lnTo>
                <a:pt x="0" y="1723"/>
              </a:lnTo>
              <a:lnTo>
                <a:pt x="459" y="172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72094" y="1458686"/>
        <a:ext cx="291737" cy="1094014"/>
      </dsp:txXfrm>
    </dsp:sp>
    <dsp:sp modelId="{6E937C90-057B-4C64-9EFF-704C759B4301}">
      <dsp:nvSpPr>
        <dsp:cNvPr id="6" name="圆角矩形 5"/>
        <dsp:cNvSpPr/>
      </dsp:nvSpPr>
      <dsp:spPr bwMode="white">
        <a:xfrm>
          <a:off x="1263831" y="1823357"/>
          <a:ext cx="2333897" cy="1458686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0005" tIns="26670" rIns="40005" bIns="2667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实现用户之间数据隐私</a:t>
          </a:r>
          <a:endParaRPr lang="zh-CN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保护用户的文件、行为等私密数据</a:t>
          </a:r>
          <a:endParaRPr lang="zh-CN" dirty="0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3831" y="1823357"/>
        <a:ext cx="2333897" cy="1458686"/>
      </dsp:txXfrm>
    </dsp:sp>
    <dsp:sp modelId="{FC235E5B-BE53-4310-93C2-6CFB21F6D8DC}">
      <dsp:nvSpPr>
        <dsp:cNvPr id="7" name="任意多边形 6"/>
        <dsp:cNvSpPr/>
      </dsp:nvSpPr>
      <dsp:spPr bwMode="white">
        <a:xfrm>
          <a:off x="972094" y="1458686"/>
          <a:ext cx="291737" cy="2917371"/>
        </a:xfrm>
        <a:custGeom>
          <a:avLst/>
          <a:gdLst/>
          <a:ahLst/>
          <a:cxnLst/>
          <a:pathLst>
            <a:path w="459" h="4594">
              <a:moveTo>
                <a:pt x="0" y="0"/>
              </a:moveTo>
              <a:lnTo>
                <a:pt x="0" y="4594"/>
              </a:lnTo>
              <a:lnTo>
                <a:pt x="459" y="459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72094" y="1458686"/>
        <a:ext cx="291737" cy="2917371"/>
      </dsp:txXfrm>
    </dsp:sp>
    <dsp:sp modelId="{48D85FD6-5136-49C2-8F45-147F143B9B9A}">
      <dsp:nvSpPr>
        <dsp:cNvPr id="8" name="圆角矩形 7"/>
        <dsp:cNvSpPr/>
      </dsp:nvSpPr>
      <dsp:spPr bwMode="white">
        <a:xfrm>
          <a:off x="1263831" y="3646714"/>
          <a:ext cx="2333897" cy="1458686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0005" tIns="26670" rIns="40005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避免恶意用户损害其它用户</a:t>
          </a:r>
          <a:endParaRPr lang="zh-CN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3831" y="3646714"/>
        <a:ext cx="2333897" cy="1458686"/>
      </dsp:txXfrm>
    </dsp:sp>
    <dsp:sp modelId="{9037DEAC-DCA5-4910-BD0B-3DE88E9D30B5}">
      <dsp:nvSpPr>
        <dsp:cNvPr id="9" name="圆角矩形 8"/>
        <dsp:cNvSpPr/>
      </dsp:nvSpPr>
      <dsp:spPr bwMode="white">
        <a:xfrm>
          <a:off x="4327071" y="0"/>
          <a:ext cx="2917371" cy="145868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50800" rIns="76200" bIns="50800" anchor="ctr"/>
        <a:lstStyle>
          <a:lvl1pPr algn="ctr">
            <a:defRPr sz="40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鲁棒性（</a:t>
          </a:r>
          <a:r>
            <a:rPr 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Robust)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27071" y="0"/>
        <a:ext cx="2917371" cy="1458686"/>
      </dsp:txXfrm>
    </dsp:sp>
    <dsp:sp modelId="{15923ECD-785A-4395-A4F3-39E453CACF52}">
      <dsp:nvSpPr>
        <dsp:cNvPr id="11" name="任意多边形 10"/>
        <dsp:cNvSpPr/>
      </dsp:nvSpPr>
      <dsp:spPr bwMode="white">
        <a:xfrm>
          <a:off x="4618809" y="1458686"/>
          <a:ext cx="291737" cy="1094014"/>
        </a:xfrm>
        <a:custGeom>
          <a:avLst/>
          <a:gdLst/>
          <a:ahLst/>
          <a:cxnLst/>
          <a:pathLst>
            <a:path w="459" h="1723">
              <a:moveTo>
                <a:pt x="0" y="0"/>
              </a:moveTo>
              <a:lnTo>
                <a:pt x="0" y="1723"/>
              </a:lnTo>
              <a:lnTo>
                <a:pt x="459" y="172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618809" y="1458686"/>
        <a:ext cx="291737" cy="1094014"/>
      </dsp:txXfrm>
    </dsp:sp>
    <dsp:sp modelId="{F66A8C15-54F3-4866-A46E-DA4911468BB1}">
      <dsp:nvSpPr>
        <dsp:cNvPr id="12" name="圆角矩形 11"/>
        <dsp:cNvSpPr/>
      </dsp:nvSpPr>
      <dsp:spPr bwMode="white">
        <a:xfrm>
          <a:off x="4910546" y="1823357"/>
          <a:ext cx="2333897" cy="1458686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0005" tIns="26670" rIns="40005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保护操作系统自身，避免软硬件基础设施受到损害</a:t>
          </a:r>
          <a:endParaRPr lang="zh-CN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10546" y="1823357"/>
        <a:ext cx="2333897" cy="1458686"/>
      </dsp:txXfrm>
    </dsp:sp>
    <dsp:sp modelId="{AFE6DA6E-02A6-4999-95CA-4AF96DF54613}">
      <dsp:nvSpPr>
        <dsp:cNvPr id="13" name="任意多边形 12"/>
        <dsp:cNvSpPr/>
      </dsp:nvSpPr>
      <dsp:spPr bwMode="white">
        <a:xfrm>
          <a:off x="4618809" y="1458686"/>
          <a:ext cx="291737" cy="2917371"/>
        </a:xfrm>
        <a:custGeom>
          <a:avLst/>
          <a:gdLst/>
          <a:ahLst/>
          <a:cxnLst/>
          <a:pathLst>
            <a:path w="459" h="4594">
              <a:moveTo>
                <a:pt x="0" y="0"/>
              </a:moveTo>
              <a:lnTo>
                <a:pt x="0" y="4594"/>
              </a:lnTo>
              <a:lnTo>
                <a:pt x="459" y="459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618809" y="1458686"/>
        <a:ext cx="291737" cy="2917371"/>
      </dsp:txXfrm>
    </dsp:sp>
    <dsp:sp modelId="{0B141C5F-6E2A-4E64-971E-265492D97B6E}">
      <dsp:nvSpPr>
        <dsp:cNvPr id="14" name="圆角矩形 13"/>
        <dsp:cNvSpPr/>
      </dsp:nvSpPr>
      <dsp:spPr bwMode="white">
        <a:xfrm>
          <a:off x="4910546" y="3646714"/>
          <a:ext cx="2333897" cy="1458686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0005" tIns="26670" rIns="40005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实现故障隔离、故障容忍与故障恢复</a:t>
          </a:r>
          <a:endParaRPr lang="zh-CN">
            <a:solidFill>
              <a:schemeClr val="dk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10546" y="3646714"/>
        <a:ext cx="2333897" cy="1458686"/>
      </dsp:txXfrm>
    </dsp:sp>
    <dsp:sp modelId="{93287071-D787-4774-9904-F5ECAE5EA5E0}">
      <dsp:nvSpPr>
        <dsp:cNvPr id="4" name="圆角矩形 3" hidden="1"/>
        <dsp:cNvSpPr/>
      </dsp:nvSpPr>
      <dsp:spPr>
        <a:xfrm>
          <a:off x="680357" y="0"/>
          <a:ext cx="583474" cy="1458686"/>
        </a:xfrm>
        <a:prstGeom prst="roundRect">
          <a:avLst>
            <a:gd name="adj" fmla="val 10000"/>
          </a:avLst>
        </a:prstGeom>
      </dsp:spPr>
      <dsp:txXfrm>
        <a:off x="680357" y="0"/>
        <a:ext cx="583474" cy="1458686"/>
      </dsp:txXfrm>
    </dsp:sp>
    <dsp:sp modelId="{4A5CC27E-B576-48E5-B9DA-8092B0C4E9E5}">
      <dsp:nvSpPr>
        <dsp:cNvPr id="10" name="圆角矩形 9" hidden="1"/>
        <dsp:cNvSpPr/>
      </dsp:nvSpPr>
      <dsp:spPr>
        <a:xfrm>
          <a:off x="4327071" y="0"/>
          <a:ext cx="583474" cy="1458686"/>
        </a:xfrm>
        <a:prstGeom prst="roundRect">
          <a:avLst>
            <a:gd name="adj" fmla="val 10000"/>
          </a:avLst>
        </a:prstGeom>
      </dsp:spPr>
      <dsp:txXfrm>
        <a:off x="4327071" y="0"/>
        <a:ext cx="583474" cy="1458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srcNode" val="parentNode1"/>
              <dgm:param type="dstNode" val="connSite2"/>
              <dgm:param type="connRout" val="curve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srcNode" val="parentNode2"/>
                <dgm:param type="dstNode" val="connSite1"/>
                <dgm:param type="connRout" val="curve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Comic Sans MS" panose="030F0702030302020204" pitchFamily="66" charset="0"/>
              </a:rPr>
              <a:t>Multics: MIT, GE, Bell Labs, 1969</a:t>
            </a:r>
            <a:endParaRPr lang="en-US" altLang="zh-CN" smtClean="0">
              <a:latin typeface="Comic Sans MS" panose="030F0702030302020204" pitchFamily="66" charset="0"/>
            </a:endParaRPr>
          </a:p>
          <a:p>
            <a:r>
              <a:rPr lang="en-US" altLang="zh-CN" smtClean="0">
                <a:latin typeface="Comic Sans MS" panose="030F0702030302020204" pitchFamily="66" charset="0"/>
              </a:rPr>
              <a:t>Revolutionary but “bloated” at 135kB</a:t>
            </a:r>
            <a:endParaRPr lang="en-US" altLang="zh-CN" smtClean="0">
              <a:latin typeface="Comic Sans MS" panose="030F0702030302020204" pitchFamily="66" charset="0"/>
            </a:endParaRPr>
          </a:p>
          <a:p>
            <a:endParaRPr lang="en-US" altLang="zh-CN" smtClean="0">
              <a:latin typeface="Comic Sans MS" panose="030F0702030302020204" pitchFamily="66" charset="0"/>
            </a:endParaRPr>
          </a:p>
          <a:p>
            <a:r>
              <a:rPr lang="en-US" altLang="zh-CN" smtClean="0">
                <a:latin typeface="Comic Sans MS" panose="030F0702030302020204" pitchFamily="66" charset="0"/>
              </a:rPr>
              <a:t>Famous “failures”: Multics, Mach, NextStep: innovative but too flawed to succeed.</a:t>
            </a:r>
            <a:endParaRPr lang="en-US" altLang="zh-CN" smtClean="0">
              <a:latin typeface="Comic Sans MS" panose="030F0702030302020204" pitchFamily="66" charset="0"/>
            </a:endParaRPr>
          </a:p>
          <a:p>
            <a:endParaRPr lang="en-US" altLang="zh-CN" smtClean="0">
              <a:latin typeface="Comic Sans MS" panose="030F0702030302020204" pitchFamily="66" charset="0"/>
            </a:endParaRPr>
          </a:p>
          <a:p>
            <a:r>
              <a:rPr lang="en-US" altLang="zh-CN" smtClean="0">
                <a:latin typeface="Comic Sans MS" panose="030F0702030302020204" pitchFamily="66" charset="0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  <a:endParaRPr lang="en-US" altLang="zh-CN" smtClean="0">
              <a:latin typeface="Comic Sans MS" panose="030F0702030302020204" pitchFamily="66" charset="0"/>
            </a:endParaRPr>
          </a:p>
          <a:p>
            <a:endParaRPr lang="en-US" altLang="zh-CN" smtClean="0">
              <a:latin typeface="Comic Sans MS" panose="030F0702030302020204" pitchFamily="66" charset="0"/>
            </a:endParaRPr>
          </a:p>
          <a:p>
            <a:r>
              <a:rPr lang="en-US" altLang="zh-CN" smtClean="0">
                <a:latin typeface="Comic Sans MS" panose="030F0702030302020204" pitchFamily="66" charset="0"/>
              </a:rPr>
              <a:t>Interestingly, there were some other OSes that didn’t have such a long lineage (e.g. IBM OS/2)</a:t>
            </a:r>
            <a:endParaRPr lang="en-US" altLang="zh-CN" smtClean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Comic Sans MS" panose="030F0702030302020204" pitchFamily="66" charset="0"/>
              </a:rPr>
              <a:t>Multics: MIT, GE, Bell Labs, 1969</a:t>
            </a:r>
            <a:endParaRPr lang="en-US" altLang="zh-CN" smtClean="0">
              <a:latin typeface="Comic Sans MS" panose="030F0702030302020204" pitchFamily="66" charset="0"/>
            </a:endParaRPr>
          </a:p>
          <a:p>
            <a:r>
              <a:rPr lang="en-US" altLang="zh-CN" smtClean="0">
                <a:latin typeface="Comic Sans MS" panose="030F0702030302020204" pitchFamily="66" charset="0"/>
              </a:rPr>
              <a:t>Revolutionary but “bloated” at 135kB</a:t>
            </a:r>
            <a:endParaRPr lang="en-US" altLang="zh-CN" smtClean="0">
              <a:latin typeface="Comic Sans MS" panose="030F0702030302020204" pitchFamily="66" charset="0"/>
            </a:endParaRPr>
          </a:p>
          <a:p>
            <a:endParaRPr lang="en-US" altLang="zh-CN" smtClean="0">
              <a:latin typeface="Comic Sans MS" panose="030F0702030302020204" pitchFamily="66" charset="0"/>
            </a:endParaRPr>
          </a:p>
          <a:p>
            <a:r>
              <a:rPr lang="en-US" altLang="zh-CN" smtClean="0">
                <a:latin typeface="Comic Sans MS" panose="030F0702030302020204" pitchFamily="66" charset="0"/>
              </a:rPr>
              <a:t>Famous “failures”: Multics, Mach, NextStep: innovative but too flawed to succeed.</a:t>
            </a:r>
            <a:endParaRPr lang="en-US" altLang="zh-CN" smtClean="0">
              <a:latin typeface="Comic Sans MS" panose="030F0702030302020204" pitchFamily="66" charset="0"/>
            </a:endParaRPr>
          </a:p>
          <a:p>
            <a:endParaRPr lang="en-US" altLang="zh-CN" smtClean="0">
              <a:latin typeface="Comic Sans MS" panose="030F0702030302020204" pitchFamily="66" charset="0"/>
            </a:endParaRPr>
          </a:p>
          <a:p>
            <a:r>
              <a:rPr lang="en-US" altLang="zh-CN" smtClean="0">
                <a:latin typeface="Comic Sans MS" panose="030F0702030302020204" pitchFamily="66" charset="0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  <a:endParaRPr lang="en-US" altLang="zh-CN" smtClean="0">
              <a:latin typeface="Comic Sans MS" panose="030F0702030302020204" pitchFamily="66" charset="0"/>
            </a:endParaRPr>
          </a:p>
          <a:p>
            <a:endParaRPr lang="en-US" altLang="zh-CN" smtClean="0">
              <a:latin typeface="Comic Sans MS" panose="030F0702030302020204" pitchFamily="66" charset="0"/>
            </a:endParaRPr>
          </a:p>
          <a:p>
            <a:r>
              <a:rPr lang="en-US" altLang="zh-CN" smtClean="0">
                <a:latin typeface="Comic Sans MS" panose="030F0702030302020204" pitchFamily="66" charset="0"/>
              </a:rPr>
              <a:t>Interestingly, there were some other OSes that didn’t have such a long lineage (e.g. IBM OS/2)</a:t>
            </a:r>
            <a:endParaRPr lang="en-US" altLang="zh-CN" smtClean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accent3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DA1200D-6CEA-4BA1-9F9C-76F5E445DD34}" type="datetimeFigureOut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040" y="1148715"/>
            <a:ext cx="8618855" cy="4947285"/>
          </a:xfrm>
        </p:spPr>
        <p:txBody>
          <a:bodyPr/>
          <a:lstStyle>
            <a:lvl1pPr>
              <a:buFont typeface="Wingdings" panose="05000000000000000000" charset="0"/>
              <a:buChar char=""/>
              <a:defRPr sz="2400"/>
            </a:lvl1pPr>
            <a:lvl2pPr marL="0" eaLnBrk="0" fontAlgn="base" latinLnBrk="0" hangingPunct="0">
              <a:buFont typeface="Wingdings" panose="05000000000000000000" charset="0"/>
              <a:buChar char=""/>
              <a:defRPr sz="2000"/>
            </a:lvl2pPr>
            <a:lvl3pPr marL="720090" eaLnBrk="0" fontAlgn="base" latinLnBrk="0" hangingPunct="0">
              <a:buSzPct val="80000"/>
              <a:buFont typeface="Wingdings" panose="05000000000000000000" charset="0"/>
              <a:buChar char=""/>
              <a:defRPr sz="1800"/>
            </a:lvl3pPr>
            <a:lvl4pPr marL="1365885" indent="-285750" eaLnBrk="0" fontAlgn="base" latinLnBrk="0" hangingPunct="0">
              <a:spcBef>
                <a:spcPts val="0"/>
              </a:spcBef>
              <a:buFont typeface="Arial" panose="020B0604020202020204" pitchFamily="34" charset="0"/>
              <a:buChar char="•"/>
              <a:defRPr sz="1600" b="1"/>
            </a:lvl4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DA1200D-6CEA-4BA1-9F9C-76F5E445DD34}" type="datetimeFigureOut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605405"/>
            <a:ext cx="7772400" cy="90360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DA1200D-6CEA-4BA1-9F9C-76F5E445DD34}" type="datetimeFigureOut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92075"/>
            <a:ext cx="7772400" cy="101727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13510"/>
            <a:ext cx="3810000" cy="4682490"/>
          </a:xfrm>
        </p:spPr>
        <p:txBody>
          <a:bodyPr/>
          <a:lstStyle>
            <a:lvl1pPr marR="0" lvl="0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20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R="0" lvl="1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16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R="0" lvl="2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14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>
              <a:buNone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3510"/>
            <a:ext cx="3810000" cy="4682490"/>
          </a:xfrm>
        </p:spPr>
        <p:txBody>
          <a:bodyPr/>
          <a:lstStyle>
            <a:lvl1pPr marR="0" lvl="0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20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R="0" lvl="1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16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R="0" lvl="2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12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>
              <a:buNone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DA1200D-6CEA-4BA1-9F9C-76F5E445DD34}" type="datetimeFigureOut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92075"/>
            <a:ext cx="7772400" cy="101727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350645"/>
            <a:ext cx="7771765" cy="1955165"/>
          </a:xfrm>
        </p:spPr>
        <p:txBody>
          <a:bodyPr/>
          <a:lstStyle>
            <a:lvl1pPr marR="0" lvl="0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20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R="0" lvl="1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16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R="0" lvl="2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14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>
              <a:buNone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6435" y="3547110"/>
            <a:ext cx="7771765" cy="2548890"/>
          </a:xfrm>
        </p:spPr>
        <p:txBody>
          <a:bodyPr/>
          <a:lstStyle>
            <a:lvl1pPr marR="0" lvl="0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20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R="0" lvl="1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16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R="0" lvl="2" indent="-360045" algn="l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Tx/>
              <a:buChar char="•"/>
              <a:defRPr kumimoji="0" lang="zh-CN" altLang="en-US" sz="1200" b="1" i="0" u="none" strike="noStrike" kern="0" cap="none" spc="0" normalizeH="0" baseline="0" noProof="1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>
              <a:buNone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DA1200D-6CEA-4BA1-9F9C-76F5E445DD34}" type="datetimeFigureOut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6040"/>
            <a:ext cx="7772400" cy="87757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62255" y="1022350"/>
            <a:ext cx="8618855" cy="4745355"/>
          </a:xfrm>
        </p:spPr>
        <p:txBody>
          <a:bodyPr/>
          <a:lstStyle>
            <a:lvl1pPr>
              <a:buFont typeface="Wingdings" panose="05000000000000000000" charset="0"/>
              <a:buChar char=""/>
              <a:defRPr sz="2400"/>
            </a:lvl1pPr>
            <a:lvl2pPr marL="0" eaLnBrk="0" fontAlgn="base" latinLnBrk="0" hangingPunct="0">
              <a:buFont typeface="Wingdings" panose="05000000000000000000" charset="0"/>
              <a:buChar char=""/>
              <a:defRPr sz="2000"/>
            </a:lvl2pPr>
            <a:lvl3pPr marL="720090" eaLnBrk="0" fontAlgn="base" latinLnBrk="0" hangingPunct="0">
              <a:buSzPct val="80000"/>
              <a:buFont typeface="Wingdings" panose="05000000000000000000" charset="0"/>
              <a:buChar char=""/>
              <a:defRPr sz="1800"/>
            </a:lvl3pPr>
            <a:lvl4pPr marL="1365885" indent="-285750" eaLnBrk="0" fontAlgn="base" latinLnBrk="0" hangingPunct="0">
              <a:spcBef>
                <a:spcPts val="0"/>
              </a:spcBef>
              <a:buFont typeface="Arial" panose="020B0604020202020204" pitchFamily="34" charset="0"/>
              <a:buChar char="•"/>
              <a:defRPr sz="1600" b="1"/>
            </a:lvl4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262255" y="5641340"/>
            <a:ext cx="8619490" cy="1149985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0" y="76200"/>
            <a:ext cx="7772400" cy="84074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069340"/>
            <a:ext cx="7772400" cy="502666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60680" marR="0" lvl="0" indent="-36068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>
            <a:miter/>
          </a:ln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1275"/>
            <a:ext cx="7772400" cy="87757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48080"/>
            <a:ext cx="3810000" cy="4947920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148080"/>
            <a:ext cx="3810000" cy="494792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60680" marR="0" lvl="0" indent="-36068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>
            <a:miter/>
          </a:ln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9220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DA1200D-6CEA-4BA1-9F9C-76F5E445DD34}" type="datetimeFigureOut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9221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Arial" panose="020B0604020202020204" pitchFamily="34" charset="0"/>
              <a:buNone/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2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0"/>
          <a:srcRect t="-28871" r="81936"/>
          <a:stretch>
            <a:fillRect/>
          </a:stretch>
        </p:blipFill>
        <p:spPr>
          <a:xfrm>
            <a:off x="8458200" y="-11430"/>
            <a:ext cx="470535" cy="507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3300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3300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3300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3300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FF3300"/>
          </a:solidFill>
          <a:latin typeface="Times New Roman" panose="02020603050405020304" pitchFamily="18" charset="0"/>
          <a:ea typeface="黑体" panose="02010609060101010101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FF3300"/>
          </a:solidFill>
          <a:latin typeface="Times New Roman" panose="02020603050405020304" pitchFamily="18" charset="0"/>
          <a:ea typeface="黑体" panose="02010609060101010101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FF3300"/>
          </a:solidFill>
          <a:latin typeface="Times New Roman" panose="02020603050405020304" pitchFamily="18" charset="0"/>
          <a:ea typeface="黑体" panose="02010609060101010101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FF3300"/>
          </a:solidFill>
          <a:latin typeface="Times New Roman" panose="02020603050405020304" pitchFamily="18" charset="0"/>
          <a:ea typeface="黑体" panose="02010609060101010101" pitchFamily="49" charset="-122"/>
        </a:defRPr>
      </a:lvl9pPr>
    </p:titleStyle>
    <p:bodyStyle>
      <a:lvl1pPr marL="360680" indent="-360680" algn="l" rtl="0" eaLnBrk="0" fontAlgn="base" hangingPunct="0">
        <a:lnSpc>
          <a:spcPct val="150000"/>
        </a:lnSpc>
        <a:spcBef>
          <a:spcPts val="6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ea"/>
          <a:ea typeface="+mn-ea"/>
          <a:cs typeface="+mn-cs"/>
        </a:defRPr>
      </a:lvl1pPr>
      <a:lvl2pPr marL="720725" indent="-360680" algn="l" rtl="0" eaLnBrk="0" fontAlgn="base" hangingPunct="0">
        <a:lnSpc>
          <a:spcPct val="150000"/>
        </a:lnSpc>
        <a:spcBef>
          <a:spcPts val="600"/>
        </a:spcBef>
        <a:spcAft>
          <a:spcPct val="0"/>
        </a:spcAft>
        <a:buChar char="•"/>
        <a:defRPr sz="1600" b="1">
          <a:solidFill>
            <a:schemeClr val="tx1"/>
          </a:solidFill>
          <a:latin typeface="+mn-ea"/>
          <a:ea typeface="+mn-ea"/>
        </a:defRPr>
      </a:lvl2pPr>
      <a:lvl3pPr marL="1079500" indent="-358775" algn="l" rtl="0" eaLnBrk="0" fontAlgn="base" hangingPunct="0">
        <a:lnSpc>
          <a:spcPct val="150000"/>
        </a:lnSpc>
        <a:spcBef>
          <a:spcPts val="600"/>
        </a:spcBef>
        <a:spcAft>
          <a:spcPct val="0"/>
        </a:spcAft>
        <a:buChar char="•"/>
        <a:defRPr sz="1400" b="1">
          <a:solidFill>
            <a:schemeClr val="tx1"/>
          </a:solidFill>
          <a:latin typeface="+mn-ea"/>
          <a:ea typeface="+mn-ea"/>
        </a:defRPr>
      </a:lvl3pPr>
      <a:lvl4pPr marL="1598930" indent="-22733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multicians.org/f7y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foxsen.github.io/2021/09/01/advanced-os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t>高级操作系统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lvl="0" indent="0">
              <a:buNone/>
            </a:pPr>
            <a:r>
              <a:t>第一讲：课程介绍和操作系统概述</a:t>
            </a:r>
            <a:br/>
            <a:br/>
            <a:r>
              <a:t>张福新、肖俊华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</a:t>
            </a:r>
            <a:r>
              <a:rPr lang="en-US"/>
              <a:t>2</a:t>
            </a:r>
            <a:r>
              <a:t>/09/</a:t>
            </a:r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论文的三遍阅读法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第一遍看个大概了解整体结构和主要概念</a:t>
            </a:r>
          </a:p>
          <a:p>
            <a:pPr lvl="1"/>
            <a:r>
              <a:t>第二遍阅读细节，做些笔记</a:t>
            </a:r>
          </a:p>
          <a:p>
            <a:pPr lvl="1"/>
            <a:r>
              <a:t>第三遍重读细节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课程资源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主讲教师：张福新、肖俊华</a:t>
            </a:r>
          </a:p>
          <a:p>
            <a:pPr lvl="2"/>
            <a:r>
              <a:t>{fxzhang,xiaojunhua}@ict.ac.cn</a:t>
            </a:r>
          </a:p>
          <a:p>
            <a:pPr lvl="1"/>
            <a:r>
              <a:t>助教:</a:t>
            </a:r>
          </a:p>
          <a:p>
            <a:pPr lvl="2"/>
            <a:r>
              <a:rPr lang="zh-CN"/>
              <a:t>兰彦志</a:t>
            </a:r>
            <a:endParaRPr lang="zh-CN"/>
          </a:p>
          <a:p>
            <a:pPr lvl="1"/>
            <a:r>
              <a:t>https://github.com/foxsen/ictos2022</a:t>
            </a:r>
          </a:p>
          <a:p>
            <a:pPr lvl="2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605405"/>
            <a:ext cx="7772400" cy="903605"/>
          </a:xfrm>
        </p:spPr>
        <p:txBody>
          <a:bodyPr/>
          <a:lstStyle/>
          <a:p>
            <a:pPr marL="0" lvl="0" indent="0">
              <a:buNone/>
            </a:pPr>
            <a:r>
              <a:t>操作系统的定义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操作系统干什么</a:t>
            </a:r>
            <a:r>
              <a:rPr altLang="zh-CN"/>
              <a:t>?</a:t>
            </a:r>
            <a:endParaRPr altLang="zh-CN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45" y="4134485"/>
            <a:ext cx="2224405" cy="188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1481455"/>
            <a:ext cx="2734945" cy="207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4134485"/>
            <a:ext cx="2531745" cy="18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mac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10" y="1513840"/>
            <a:ext cx="3267075" cy="200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1731645"/>
            <a:ext cx="2515235" cy="157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millennium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3586480"/>
            <a:ext cx="2250440" cy="298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7296" y="731122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u="sng" dirty="0">
                <a:latin typeface="微软雅黑" panose="020B0503020204020204" charset="-122"/>
                <a:ea typeface="微软雅黑" panose="020B0503020204020204" charset="-122"/>
                <a:cs typeface="Helvetica"/>
              </a:rPr>
              <a:t>管理</a:t>
            </a:r>
            <a:r>
              <a:rPr lang="zh-CN" altLang="en-US" sz="2400" b="0" u="sng" dirty="0" smtClean="0">
                <a:latin typeface="微软雅黑" panose="020B0503020204020204" charset="-122"/>
                <a:ea typeface="微软雅黑" panose="020B0503020204020204" charset="-122"/>
                <a:cs typeface="Helvetica"/>
              </a:rPr>
              <a:t>计算机</a:t>
            </a:r>
            <a:r>
              <a:rPr lang="zh-CN" altLang="en-US" sz="2400" b="0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Helvetica"/>
              </a:rPr>
              <a:t>硬件</a:t>
            </a:r>
            <a:r>
              <a:rPr lang="zh-CN" altLang="en-US" sz="2400" b="0" u="sng" dirty="0" smtClean="0">
                <a:latin typeface="微软雅黑" panose="020B0503020204020204" charset="-122"/>
                <a:ea typeface="微软雅黑" panose="020B0503020204020204" charset="-122"/>
                <a:cs typeface="Helvetica"/>
              </a:rPr>
              <a:t>和系统</a:t>
            </a:r>
            <a:r>
              <a:rPr lang="zh-CN" altLang="en-US" sz="2400" b="0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Helvetica"/>
              </a:rPr>
              <a:t>资源</a:t>
            </a:r>
            <a:r>
              <a:rPr lang="zh-CN" altLang="en-US" sz="2400" b="0" u="sng" dirty="0" smtClean="0">
                <a:latin typeface="微软雅黑" panose="020B0503020204020204" charset="-122"/>
                <a:ea typeface="微软雅黑" panose="020B0503020204020204" charset="-122"/>
                <a:cs typeface="Helvetica"/>
              </a:rPr>
              <a:t>，提供可供</a:t>
            </a:r>
            <a:r>
              <a:rPr lang="zh-CN" altLang="en-US" sz="2400" b="0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Helvetica"/>
              </a:rPr>
              <a:t>编程</a:t>
            </a:r>
            <a:r>
              <a:rPr lang="zh-CN" altLang="en-US" sz="2400" b="0" u="sng" dirty="0" smtClean="0">
                <a:latin typeface="微软雅黑" panose="020B0503020204020204" charset="-122"/>
                <a:ea typeface="微软雅黑" panose="020B0503020204020204" charset="-122"/>
                <a:cs typeface="Helvetica"/>
              </a:rPr>
              <a:t>和</a:t>
            </a:r>
            <a:r>
              <a:rPr lang="zh-CN" altLang="en-US" sz="2400" b="0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Helvetica"/>
              </a:rPr>
              <a:t>使用</a:t>
            </a:r>
            <a:r>
              <a:rPr lang="zh-CN" altLang="en-US" sz="2400" b="0" u="sng" dirty="0" smtClean="0">
                <a:latin typeface="微软雅黑" panose="020B0503020204020204" charset="-122"/>
                <a:ea typeface="微软雅黑" panose="020B0503020204020204" charset="-122"/>
                <a:cs typeface="Helvetica"/>
              </a:rPr>
              <a:t>的应用环境</a:t>
            </a:r>
            <a:endParaRPr lang="zh-CN" altLang="en-US" sz="2400" b="0" u="sng" dirty="0" smtClean="0"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两个视角看操作系统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Operating system placement.sv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65919"/>
            <a:ext cx="2952328" cy="436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 txBox="1"/>
          <p:nvPr/>
        </p:nvSpPr>
        <p:spPr bwMode="auto">
          <a:xfrm>
            <a:off x="3203848" y="2060848"/>
            <a:ext cx="532859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78" tIns="44445" rIns="90478" bIns="44445" numCol="1" anchor="t" anchorCtr="0" compatLnSpc="1"/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  <a:ea typeface="MS PGothic" pitchFamily="34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  <a:ea typeface="MS PGothic" pitchFamily="34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  <a:ea typeface="MS PGothic" pitchFamily="34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  <a:ea typeface="MS PGothic" pitchFamily="34" charset="-128"/>
              </a:defRPr>
            </a:lvl9pPr>
          </a:lstStyle>
          <a:p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自底向上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(bottom-up)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观点</a:t>
            </a:r>
            <a:endParaRPr lang="zh-CN" alt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000" b="0" dirty="0" smtClean="0">
                <a:latin typeface="微软雅黑" panose="020B0503020204020204" charset="-122"/>
                <a:ea typeface="微软雅黑" panose="020B0503020204020204" charset="-122"/>
              </a:rPr>
              <a:t>资源的管理与协调器</a:t>
            </a:r>
            <a:r>
              <a:rPr lang="en-US" altLang="zh-CN" sz="2000" b="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000" b="0" dirty="0" smtClean="0">
                <a:latin typeface="微软雅黑" panose="020B0503020204020204" charset="-122"/>
                <a:ea typeface="微软雅黑" panose="020B0503020204020204" charset="-122"/>
              </a:rPr>
              <a:t>管理计算机上的各类资源</a:t>
            </a:r>
            <a:endParaRPr lang="zh-CN" altLang="en-US" sz="20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3203848" y="3748854"/>
            <a:ext cx="5328592" cy="120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78" tIns="44445" rIns="90478" bIns="44445" numCol="1" anchor="t" anchorCtr="0" compatLnSpc="1"/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  <a:ea typeface="MS PGothic" pitchFamily="34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  <a:ea typeface="MS PGothic" pitchFamily="34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  <a:ea typeface="MS PGothic" pitchFamily="34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  <a:ea typeface="MS PGothic" pitchFamily="34" charset="-128"/>
              </a:defRPr>
            </a:lvl9pPr>
          </a:lstStyle>
          <a:p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自上而下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(top-down)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观点</a:t>
            </a:r>
            <a:endParaRPr lang="zh-CN" alt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000" b="0" dirty="0" smtClean="0">
                <a:latin typeface="微软雅黑" panose="020B0503020204020204" charset="-122"/>
                <a:ea typeface="微软雅黑" panose="020B0503020204020204" charset="-122"/>
              </a:rPr>
              <a:t>硬件的抽象层，将硬件转换成应用软件可以使用的抽象对象</a:t>
            </a:r>
            <a:endParaRPr lang="zh-CN" altLang="en-US" sz="20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5240" y="1124744"/>
            <a:ext cx="9108000" cy="504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OS</a:t>
            </a:r>
            <a:r>
              <a:rPr lang="zh-CN" altLang="en-US" dirty="0" smtClean="0"/>
              <a:t>界面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：面向硬件的计算机系统架构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3266766" y="1713981"/>
            <a:ext cx="2650288" cy="10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lvl="0" algn="ctr" defTabSz="711200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系统地址空间布局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defTabSz="711200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内存、设备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地址分配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37996" y="1713981"/>
            <a:ext cx="2650288" cy="10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中断系统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路由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和编程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5536" y="1713981"/>
            <a:ext cx="2650288" cy="10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指令运行环境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CPU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指令集与运行环境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536" y="3347992"/>
            <a:ext cx="2650288" cy="10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核与互联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架构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核间中断与通信机制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230536" y="3347992"/>
            <a:ext cx="2650288" cy="10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扩展组件的访问管理</a:t>
            </a:r>
            <a:b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GPU/Raid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驱动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110536" y="3347992"/>
            <a:ext cx="2650288" cy="10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动态外设探测管理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打印机等驱动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23620" y="5877272"/>
            <a:ext cx="8552760" cy="0"/>
          </a:xfrm>
          <a:prstGeom prst="line">
            <a:avLst/>
          </a:prstGeom>
          <a:ln w="28575" cap="rnd">
            <a:gradFill flip="none" rotWithShape="1">
              <a:gsLst>
                <a:gs pos="50000">
                  <a:srgbClr val="C00000"/>
                </a:gs>
                <a:gs pos="15000">
                  <a:schemeClr val="accent2">
                    <a:lumMod val="20000"/>
                    <a:lumOff val="80000"/>
                  </a:schemeClr>
                </a:gs>
                <a:gs pos="85000">
                  <a:schemeClr val="accent2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 bwMode="auto">
          <a:xfrm>
            <a:off x="1835696" y="4999928"/>
            <a:ext cx="5616624" cy="5822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prstDash val="sysDot"/>
            <a:miter lim="800000"/>
          </a:ln>
        </p:spPr>
        <p:txBody>
          <a:bodyPr vert="horz" wrap="square" lIns="90478" tIns="44445" rIns="90478" bIns="44445" numCol="1" rtlCol="0" anchor="t" anchorCtr="0" compatLnSpc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OS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感知的系统架构</a:t>
            </a:r>
            <a:r>
              <a:rPr lang="en-US" altLang="zh-CN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方面要素</a:t>
            </a:r>
            <a:endParaRPr lang="zh-CN" altLang="en-US" sz="32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5240" y="1052736"/>
            <a:ext cx="9108000" cy="4581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OS</a:t>
            </a:r>
            <a:r>
              <a:rPr lang="zh-CN" altLang="en-US" dirty="0" smtClean="0"/>
              <a:t>界面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：面向软件的应用运行环境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77000" y="1282512"/>
            <a:ext cx="2665980" cy="915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lvl="0" algn="ctr" defTabSz="711200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信息展示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defTabSz="711200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窗口、终端、打印机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12000" y="1268760"/>
            <a:ext cx="2665980" cy="915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机交互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键盘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、鼠标、触摸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屏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79640" y="1281877"/>
            <a:ext cx="2665980" cy="915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机机交互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网络、互联协议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77000" y="2891480"/>
            <a:ext cx="2665980" cy="915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应用环境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OpenJDK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/Java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.net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12000" y="2891480"/>
            <a:ext cx="2665980" cy="915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基础运行环境支持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Bins/libs/tools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192000" y="2873240"/>
            <a:ext cx="2665980" cy="915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814" tIns="115814" rIns="115814" bIns="115814" numCol="1" spcCol="127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配套辅助工具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统计、安全、管理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92860" y="5274000"/>
            <a:ext cx="8552760" cy="0"/>
          </a:xfrm>
          <a:prstGeom prst="line">
            <a:avLst/>
          </a:prstGeom>
          <a:ln w="28575" cap="rnd">
            <a:gradFill flip="none" rotWithShape="1">
              <a:gsLst>
                <a:gs pos="50000">
                  <a:srgbClr val="C00000"/>
                </a:gs>
                <a:gs pos="15000">
                  <a:schemeClr val="accent2">
                    <a:lumMod val="20000"/>
                    <a:lumOff val="80000"/>
                  </a:schemeClr>
                </a:gs>
                <a:gs pos="85000">
                  <a:schemeClr val="accent2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1844949" y="4502983"/>
            <a:ext cx="5616624" cy="5822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prstDash val="sysDot"/>
            <a:miter lim="800000"/>
          </a:ln>
        </p:spPr>
        <p:txBody>
          <a:bodyPr vert="horz" wrap="square" lIns="90478" tIns="44445" rIns="90478" bIns="44445" numCol="1" rtlCol="0" anchor="t" anchorCtr="0" compatLnSpc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OS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提供的运行环境主要功能</a:t>
            </a:r>
            <a:endParaRPr lang="zh-CN" altLang="en-US" sz="32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527050" y="1652905"/>
            <a:ext cx="8405813" cy="3754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OS</a:t>
            </a:r>
            <a:r>
              <a:rPr lang="zh-CN" altLang="en-US" dirty="0" smtClean="0"/>
              <a:t>技术范畴：两个界面</a:t>
            </a:r>
            <a:endParaRPr lang="zh-CN" altLang="en-US" dirty="0" smtClean="0"/>
          </a:p>
        </p:txBody>
      </p:sp>
      <p:sp>
        <p:nvSpPr>
          <p:cNvPr id="9218" name="Rectangle 90"/>
          <p:cNvSpPr/>
          <p:nvPr/>
        </p:nvSpPr>
        <p:spPr>
          <a:xfrm>
            <a:off x="3000301" y="2195513"/>
            <a:ext cx="2324100" cy="1365250"/>
          </a:xfrm>
          <a:prstGeom prst="rect">
            <a:avLst/>
          </a:prstGeom>
          <a:blipFill rotWithShape="1">
            <a:blip r:embed="rId1"/>
          </a:blipFill>
          <a:ln w="19050" cap="flat" cmpd="sng">
            <a:solidFill>
              <a:srgbClr val="7F7F7F"/>
            </a:solidFill>
            <a:prstDash val="lg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219" name="Rectangle 90"/>
          <p:cNvSpPr/>
          <p:nvPr/>
        </p:nvSpPr>
        <p:spPr>
          <a:xfrm>
            <a:off x="849238" y="2195513"/>
            <a:ext cx="2089150" cy="1365250"/>
          </a:xfrm>
          <a:prstGeom prst="rect">
            <a:avLst/>
          </a:prstGeom>
          <a:blipFill rotWithShape="1">
            <a:blip r:embed="rId1"/>
          </a:blipFill>
          <a:ln w="19050" cap="flat" cmpd="sng">
            <a:solidFill>
              <a:srgbClr val="7F7F7F"/>
            </a:solidFill>
            <a:prstDash val="lg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220" name="Rectangle 90"/>
          <p:cNvSpPr/>
          <p:nvPr/>
        </p:nvSpPr>
        <p:spPr>
          <a:xfrm>
            <a:off x="527050" y="811213"/>
            <a:ext cx="8405813" cy="841375"/>
          </a:xfrm>
          <a:prstGeom prst="rect">
            <a:avLst/>
          </a:prstGeom>
          <a:blipFill rotWithShape="1">
            <a:blip r:embed="rId2"/>
          </a:blipFill>
          <a:ln w="19050" cap="flat" cmpd="sng">
            <a:solidFill>
              <a:srgbClr val="7F7F7F"/>
            </a:solidFill>
            <a:prstDash val="lg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221" name="Rectangle 90"/>
          <p:cNvSpPr/>
          <p:nvPr/>
        </p:nvSpPr>
        <p:spPr>
          <a:xfrm>
            <a:off x="849238" y="3606800"/>
            <a:ext cx="4430713" cy="1335088"/>
          </a:xfrm>
          <a:prstGeom prst="rect">
            <a:avLst/>
          </a:prstGeom>
          <a:blipFill rotWithShape="1">
            <a:blip r:embed="rId3"/>
          </a:blipFill>
          <a:ln w="19050" cap="flat" cmpd="sng">
            <a:solidFill>
              <a:srgbClr val="7F7F7F"/>
            </a:solidFill>
            <a:prstDash val="lg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222" name="矩形 121"/>
          <p:cNvSpPr/>
          <p:nvPr/>
        </p:nvSpPr>
        <p:spPr>
          <a:xfrm>
            <a:off x="1036563" y="2593975"/>
            <a:ext cx="739775" cy="404813"/>
          </a:xfrm>
          <a:prstGeom prst="rect">
            <a:avLst/>
          </a:prstGeom>
          <a:solidFill>
            <a:srgbClr val="92D05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JAVA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23" name="矩形 126"/>
          <p:cNvSpPr/>
          <p:nvPr/>
        </p:nvSpPr>
        <p:spPr>
          <a:xfrm>
            <a:off x="1741488" y="1163638"/>
            <a:ext cx="669925" cy="404812"/>
          </a:xfrm>
          <a:prstGeom prst="rect">
            <a:avLst/>
          </a:prstGeom>
          <a:solidFill>
            <a:srgbClr val="009973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OA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服务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24" name="矩形 128"/>
          <p:cNvSpPr/>
          <p:nvPr/>
        </p:nvSpPr>
        <p:spPr>
          <a:xfrm>
            <a:off x="792163" y="1150938"/>
            <a:ext cx="817562" cy="404812"/>
          </a:xfrm>
          <a:prstGeom prst="rect">
            <a:avLst/>
          </a:prstGeom>
          <a:solidFill>
            <a:srgbClr val="009973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数据库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25" name="矩形 131"/>
          <p:cNvSpPr/>
          <p:nvPr/>
        </p:nvSpPr>
        <p:spPr>
          <a:xfrm>
            <a:off x="5638800" y="1166813"/>
            <a:ext cx="955675" cy="404812"/>
          </a:xfrm>
          <a:prstGeom prst="rect">
            <a:avLst/>
          </a:prstGeom>
          <a:solidFill>
            <a:srgbClr val="009973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办公软件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26" name="矩形 132"/>
          <p:cNvSpPr/>
          <p:nvPr/>
        </p:nvSpPr>
        <p:spPr>
          <a:xfrm>
            <a:off x="4638675" y="1158875"/>
            <a:ext cx="868363" cy="406400"/>
          </a:xfrm>
          <a:prstGeom prst="rect">
            <a:avLst/>
          </a:prstGeom>
          <a:solidFill>
            <a:srgbClr val="009973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在线应用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276" name="TextBox 134"/>
          <p:cNvSpPr txBox="1">
            <a:spLocks noChangeArrowheads="1"/>
          </p:cNvSpPr>
          <p:nvPr/>
        </p:nvSpPr>
        <p:spPr bwMode="auto">
          <a:xfrm>
            <a:off x="5859462" y="802775"/>
            <a:ext cx="1138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桌面应用</a:t>
            </a:r>
            <a:endParaRPr lang="zh-CN" altLang="en-US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77" name="TextBox 138"/>
          <p:cNvSpPr txBox="1">
            <a:spLocks noChangeArrowheads="1"/>
          </p:cNvSpPr>
          <p:nvPr/>
        </p:nvSpPr>
        <p:spPr bwMode="auto">
          <a:xfrm>
            <a:off x="755576" y="2225675"/>
            <a:ext cx="2182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服务器</a:t>
            </a:r>
            <a:r>
              <a:rPr lang="en-US" altLang="zh-CN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endParaRPr lang="zh-CN" altLang="en-US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29" name="矩形 140"/>
          <p:cNvSpPr/>
          <p:nvPr/>
        </p:nvSpPr>
        <p:spPr>
          <a:xfrm>
            <a:off x="3559175" y="1147763"/>
            <a:ext cx="949325" cy="404812"/>
          </a:xfrm>
          <a:prstGeom prst="rect">
            <a:avLst/>
          </a:prstGeom>
          <a:solidFill>
            <a:srgbClr val="009973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Linpack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30" name="矩形 145"/>
          <p:cNvSpPr/>
          <p:nvPr/>
        </p:nvSpPr>
        <p:spPr>
          <a:xfrm>
            <a:off x="2541588" y="1154113"/>
            <a:ext cx="885825" cy="404812"/>
          </a:xfrm>
          <a:prstGeom prst="rect">
            <a:avLst/>
          </a:prstGeom>
          <a:solidFill>
            <a:srgbClr val="009973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Hadoop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31" name="矩形 110"/>
          <p:cNvSpPr/>
          <p:nvPr/>
        </p:nvSpPr>
        <p:spPr>
          <a:xfrm>
            <a:off x="976238" y="4460875"/>
            <a:ext cx="1246188" cy="40481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内核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驱动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32" name="矩形 110"/>
          <p:cNvSpPr/>
          <p:nvPr/>
        </p:nvSpPr>
        <p:spPr>
          <a:xfrm>
            <a:off x="976238" y="3984625"/>
            <a:ext cx="1268413" cy="4064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窗口图形系统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33" name="矩形 121"/>
          <p:cNvSpPr/>
          <p:nvPr/>
        </p:nvSpPr>
        <p:spPr>
          <a:xfrm>
            <a:off x="3097138" y="2593975"/>
            <a:ext cx="981075" cy="404813"/>
          </a:xfrm>
          <a:prstGeom prst="rect">
            <a:avLst/>
          </a:prstGeom>
          <a:solidFill>
            <a:srgbClr val="92D05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浏览器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34" name="矩形 121"/>
          <p:cNvSpPr/>
          <p:nvPr/>
        </p:nvSpPr>
        <p:spPr>
          <a:xfrm>
            <a:off x="4273476" y="3079750"/>
            <a:ext cx="987425" cy="406400"/>
          </a:xfrm>
          <a:prstGeom prst="rect">
            <a:avLst/>
          </a:prstGeom>
          <a:solidFill>
            <a:srgbClr val="92D05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X11/Gtk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35" name="矩形 132"/>
          <p:cNvSpPr/>
          <p:nvPr/>
        </p:nvSpPr>
        <p:spPr>
          <a:xfrm>
            <a:off x="6724650" y="1169988"/>
            <a:ext cx="782638" cy="406400"/>
          </a:xfrm>
          <a:prstGeom prst="rect">
            <a:avLst/>
          </a:prstGeom>
          <a:solidFill>
            <a:srgbClr val="009973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三维图形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36" name="矩形 132"/>
          <p:cNvSpPr/>
          <p:nvPr/>
        </p:nvSpPr>
        <p:spPr>
          <a:xfrm>
            <a:off x="7639050" y="1176338"/>
            <a:ext cx="792163" cy="406400"/>
          </a:xfrm>
          <a:prstGeom prst="rect">
            <a:avLst/>
          </a:prstGeom>
          <a:solidFill>
            <a:srgbClr val="009973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视频媒体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37" name="矩形 145"/>
          <p:cNvSpPr/>
          <p:nvPr/>
        </p:nvSpPr>
        <p:spPr>
          <a:xfrm>
            <a:off x="1971601" y="2593975"/>
            <a:ext cx="885825" cy="404813"/>
          </a:xfrm>
          <a:prstGeom prst="rect">
            <a:avLst/>
          </a:prstGeom>
          <a:solidFill>
            <a:srgbClr val="92D05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LAMP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287" name="TextBox 138"/>
          <p:cNvSpPr txBox="1">
            <a:spLocks noChangeArrowheads="1"/>
          </p:cNvSpPr>
          <p:nvPr/>
        </p:nvSpPr>
        <p:spPr bwMode="auto">
          <a:xfrm>
            <a:off x="3235251" y="2195513"/>
            <a:ext cx="177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桌面</a:t>
            </a:r>
            <a:r>
              <a:rPr lang="en-US" altLang="zh-CN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endParaRPr lang="zh-CN" altLang="en-US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88" name="TextBox 134"/>
          <p:cNvSpPr txBox="1">
            <a:spLocks noChangeArrowheads="1"/>
          </p:cNvSpPr>
          <p:nvPr/>
        </p:nvSpPr>
        <p:spPr bwMode="auto">
          <a:xfrm>
            <a:off x="1908176" y="779463"/>
            <a:ext cx="1519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服务器应用</a:t>
            </a:r>
            <a:endParaRPr lang="zh-CN" altLang="en-US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89" name="TextBox 138"/>
          <p:cNvSpPr txBox="1">
            <a:spLocks noChangeArrowheads="1"/>
          </p:cNvSpPr>
          <p:nvPr/>
        </p:nvSpPr>
        <p:spPr bwMode="auto">
          <a:xfrm>
            <a:off x="1482651" y="3606800"/>
            <a:ext cx="3197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操作系统基础设施</a:t>
            </a:r>
            <a:endParaRPr lang="zh-CN" altLang="en-US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41" name="矩形 110"/>
          <p:cNvSpPr/>
          <p:nvPr/>
        </p:nvSpPr>
        <p:spPr>
          <a:xfrm>
            <a:off x="2354188" y="4467225"/>
            <a:ext cx="1398588" cy="40481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基础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库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42" name="矩形 110"/>
          <p:cNvSpPr/>
          <p:nvPr/>
        </p:nvSpPr>
        <p:spPr>
          <a:xfrm>
            <a:off x="3884538" y="4473575"/>
            <a:ext cx="1195388" cy="40481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编译器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43" name="矩形 110"/>
          <p:cNvSpPr/>
          <p:nvPr/>
        </p:nvSpPr>
        <p:spPr>
          <a:xfrm>
            <a:off x="2363713" y="3995738"/>
            <a:ext cx="1398588" cy="40481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基础图形库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44" name="矩形 110"/>
          <p:cNvSpPr/>
          <p:nvPr/>
        </p:nvSpPr>
        <p:spPr>
          <a:xfrm>
            <a:off x="3881363" y="3998913"/>
            <a:ext cx="1198563" cy="40481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图像媒体库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45" name="矩形 121"/>
          <p:cNvSpPr/>
          <p:nvPr/>
        </p:nvSpPr>
        <p:spPr>
          <a:xfrm>
            <a:off x="1036563" y="3089275"/>
            <a:ext cx="739775" cy="404813"/>
          </a:xfrm>
          <a:prstGeom prst="rect">
            <a:avLst/>
          </a:prstGeom>
          <a:solidFill>
            <a:srgbClr val="92D05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MPI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46" name="矩形 121"/>
          <p:cNvSpPr/>
          <p:nvPr/>
        </p:nvSpPr>
        <p:spPr>
          <a:xfrm>
            <a:off x="1971601" y="3089275"/>
            <a:ext cx="885825" cy="404813"/>
          </a:xfrm>
          <a:prstGeom prst="rect">
            <a:avLst/>
          </a:prstGeom>
          <a:solidFill>
            <a:srgbClr val="92D05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Tomcat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47" name="矩形 121"/>
          <p:cNvSpPr/>
          <p:nvPr/>
        </p:nvSpPr>
        <p:spPr>
          <a:xfrm>
            <a:off x="4273476" y="2590800"/>
            <a:ext cx="957262" cy="406400"/>
          </a:xfrm>
          <a:prstGeom prst="rect">
            <a:avLst/>
          </a:prstGeom>
          <a:solidFill>
            <a:srgbClr val="92D05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QT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48" name="矩形 121"/>
          <p:cNvSpPr/>
          <p:nvPr/>
        </p:nvSpPr>
        <p:spPr>
          <a:xfrm>
            <a:off x="3097138" y="3082925"/>
            <a:ext cx="981075" cy="404813"/>
          </a:xfrm>
          <a:prstGeom prst="rect">
            <a:avLst/>
          </a:prstGeom>
          <a:solidFill>
            <a:srgbClr val="92D05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Xlib/X11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50875" y="1785938"/>
            <a:ext cx="7983538" cy="3603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API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与应用环境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：为应用编程提供丰富、完备的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应用环境支持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50875" y="5024438"/>
            <a:ext cx="8150225" cy="3603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计算机系统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架构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：管理复杂的计算机系统及各类外设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51" name="Rectangle 90"/>
          <p:cNvSpPr/>
          <p:nvPr/>
        </p:nvSpPr>
        <p:spPr>
          <a:xfrm>
            <a:off x="527050" y="5527675"/>
            <a:ext cx="8405813" cy="803275"/>
          </a:xfrm>
          <a:prstGeom prst="rect">
            <a:avLst/>
          </a:prstGeom>
          <a:blipFill rotWithShape="1">
            <a:blip r:embed="rId4"/>
          </a:blipFill>
          <a:ln w="19050" cap="flat" cmpd="sng">
            <a:solidFill>
              <a:srgbClr val="7F7F7F"/>
            </a:solidFill>
            <a:prstDash val="lg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252" name="矩形 110"/>
          <p:cNvSpPr/>
          <p:nvPr/>
        </p:nvSpPr>
        <p:spPr>
          <a:xfrm>
            <a:off x="860055" y="5903913"/>
            <a:ext cx="1043707" cy="336550"/>
          </a:xfrm>
          <a:prstGeom prst="rect">
            <a:avLst/>
          </a:prstGeom>
          <a:solidFill>
            <a:srgbClr val="0070C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固件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BIOS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53" name="矩形 110"/>
          <p:cNvSpPr/>
          <p:nvPr/>
        </p:nvSpPr>
        <p:spPr>
          <a:xfrm>
            <a:off x="2064174" y="5888038"/>
            <a:ext cx="1022350" cy="336550"/>
          </a:xfrm>
          <a:prstGeom prst="rect">
            <a:avLst/>
          </a:prstGeom>
          <a:solidFill>
            <a:srgbClr val="0070C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桌面电脑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54" name="矩形 110"/>
          <p:cNvSpPr/>
          <p:nvPr/>
        </p:nvSpPr>
        <p:spPr>
          <a:xfrm>
            <a:off x="3284082" y="5888038"/>
            <a:ext cx="765175" cy="336550"/>
          </a:xfrm>
          <a:prstGeom prst="rect">
            <a:avLst/>
          </a:prstGeom>
          <a:solidFill>
            <a:srgbClr val="0070C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</a:rPr>
              <a:t>服务器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55" name="矩形 110"/>
          <p:cNvSpPr/>
          <p:nvPr/>
        </p:nvSpPr>
        <p:spPr>
          <a:xfrm>
            <a:off x="4226795" y="5897563"/>
            <a:ext cx="1424533" cy="336550"/>
          </a:xfrm>
          <a:prstGeom prst="rect">
            <a:avLst/>
          </a:prstGeom>
          <a:solidFill>
            <a:srgbClr val="0070C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嵌入式计算机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56" name="TextBox 4"/>
          <p:cNvSpPr txBox="1"/>
          <p:nvPr/>
        </p:nvSpPr>
        <p:spPr>
          <a:xfrm>
            <a:off x="5859462" y="3258494"/>
            <a:ext cx="3177034" cy="408623"/>
          </a:xfrm>
          <a:prstGeom prst="round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上下两个面之间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是创新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空间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306" name="TextBox 138"/>
          <p:cNvSpPr txBox="1">
            <a:spLocks noChangeArrowheads="1"/>
          </p:cNvSpPr>
          <p:nvPr/>
        </p:nvSpPr>
        <p:spPr bwMode="auto">
          <a:xfrm>
            <a:off x="1047750" y="5527675"/>
            <a:ext cx="6240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整机、固件与外设</a:t>
            </a:r>
            <a:endParaRPr lang="zh-CN" altLang="en-US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307" name="直接箭头连接符 8"/>
          <p:cNvCxnSpPr>
            <a:cxnSpLocks noChangeShapeType="1"/>
          </p:cNvCxnSpPr>
          <p:nvPr/>
        </p:nvCxnSpPr>
        <p:spPr bwMode="auto">
          <a:xfrm>
            <a:off x="7210425" y="3976688"/>
            <a:ext cx="0" cy="96520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8" name="直接箭头连接符 52"/>
          <p:cNvCxnSpPr>
            <a:cxnSpLocks noChangeShapeType="1"/>
          </p:cNvCxnSpPr>
          <p:nvPr/>
        </p:nvCxnSpPr>
        <p:spPr bwMode="auto">
          <a:xfrm flipV="1">
            <a:off x="7191375" y="2195513"/>
            <a:ext cx="0" cy="93345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矩形 110"/>
          <p:cNvSpPr/>
          <p:nvPr/>
        </p:nvSpPr>
        <p:spPr>
          <a:xfrm>
            <a:off x="5743279" y="5888038"/>
            <a:ext cx="1424533" cy="336550"/>
          </a:xfrm>
          <a:prstGeom prst="rect">
            <a:avLst/>
          </a:prstGeom>
          <a:solidFill>
            <a:srgbClr val="0070C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+mn-ea"/>
                <a:ea typeface="+mn-ea"/>
              </a:rPr>
              <a:t>GPU\Raid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扩展卡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0" name="矩形 110"/>
          <p:cNvSpPr/>
          <p:nvPr/>
        </p:nvSpPr>
        <p:spPr>
          <a:xfrm>
            <a:off x="7251923" y="5897563"/>
            <a:ext cx="1424533" cy="336550"/>
          </a:xfrm>
          <a:prstGeom prst="rect">
            <a:avLst/>
          </a:prstGeom>
          <a:solidFill>
            <a:srgbClr val="0070C0"/>
          </a:solidFill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+mn-ea"/>
                <a:ea typeface="+mn-ea"/>
              </a:rPr>
              <a:t>USB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等动态设备</a:t>
            </a:r>
            <a:endParaRPr lang="zh-CN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605405"/>
            <a:ext cx="7772400" cy="903605"/>
          </a:xfrm>
        </p:spPr>
        <p:txBody>
          <a:bodyPr/>
          <a:lstStyle/>
          <a:p>
            <a:pPr marL="0" lvl="0" indent="0">
              <a:buNone/>
            </a:pPr>
            <a:r>
              <a:t>操作系统的演化</a:t>
            </a:r>
            <a:br/>
            <a:r>
              <a:rPr lang="en-US" sz="3200"/>
              <a:t>(</a:t>
            </a:r>
            <a:r>
              <a:rPr lang="zh-CN" altLang="en-US" sz="3200"/>
              <a:t>采用了</a:t>
            </a:r>
            <a:r>
              <a:rPr lang="en-US" sz="3200"/>
              <a:t>UCR</a:t>
            </a:r>
            <a:r>
              <a:rPr lang="en-US" altLang="en-US" sz="3200"/>
              <a:t> CS202</a:t>
            </a:r>
            <a:r>
              <a:rPr lang="zh-CN" altLang="en-US" sz="3200"/>
              <a:t>的相关胶片）</a:t>
            </a:r>
            <a:endParaRPr lang="zh-CN" altLang="en-US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计算的曙光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Pre 1950 : 第一台计算机</a:t>
            </a:r>
          </a:p>
          <a:p>
            <a:pPr lvl="2"/>
            <a:r>
              <a:t>各种阀门和连接</a:t>
            </a:r>
          </a:p>
          <a:p>
            <a:pPr lvl="2"/>
            <a:r>
              <a:t>一个固定功能的程序</a:t>
            </a:r>
          </a:p>
          <a:p>
            <a:pPr lvl="2"/>
            <a:r>
              <a:t>Example: Colossus 1943</a:t>
            </a:r>
          </a:p>
          <a:p>
            <a:pPr lvl="1"/>
            <a:r>
              <a:t>Pre 1960 : 存储程序的机器</a:t>
            </a:r>
          </a:p>
          <a:p>
            <a:pPr lvl="2"/>
            <a:r>
              <a:t>一次运行一个作业，操作系统是一个程序装载器</a:t>
            </a:r>
          </a:p>
          <a:p>
            <a:pPr lvl="2"/>
            <a:r>
              <a:t>EDVAC/EDSAC, 1949; Maurice Wilkes receives Turing award</a:t>
            </a:r>
          </a:p>
        </p:txBody>
      </p:sp>
      <p:pic>
        <p:nvPicPr>
          <p:cNvPr id="2050" name="Picture 2" descr="Colossu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96" y="2417619"/>
            <a:ext cx="3986751" cy="26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last From the Past: Part Belonging to One of World's First Computers Found  - ABC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4" y="2135917"/>
            <a:ext cx="4735165" cy="355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605405"/>
            <a:ext cx="7772400" cy="903605"/>
          </a:xfrm>
        </p:spPr>
        <p:txBody>
          <a:bodyPr/>
          <a:lstStyle/>
          <a:p>
            <a:pPr marL="0" lvl="0" indent="0">
              <a:buNone/>
            </a:pPr>
            <a:r>
              <a:t>课程介绍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OS演化阶段0 (40s to 1955)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没有操作系统</a:t>
            </a:r>
          </a:p>
          <a:p>
            <a:pPr lvl="2"/>
            <a:r>
              <a:t>计算机是奇异、昂贵、巨大、缓慢的实验装置</a:t>
            </a:r>
          </a:p>
          <a:p>
            <a:pPr lvl="2"/>
            <a:r>
              <a:t>机器语言编程，用插板实现</a:t>
            </a:r>
          </a:p>
          <a:p>
            <a:pPr lvl="2"/>
            <a:r>
              <a:t>用户坐在终端前: 计算、I/O</a:t>
            </a:r>
            <a:r>
              <a:rPr lang="zh-CN"/>
              <a:t>和</a:t>
            </a:r>
            <a:r>
              <a:t>思考之间没有重叠</a:t>
            </a:r>
          </a:p>
          <a:p>
            <a:pPr lvl="3"/>
            <a:r>
              <a:t>靠手工插线编程</a:t>
            </a:r>
          </a:p>
          <a:p>
            <a:pPr lvl="3"/>
            <a:r>
              <a:t>主要用途:导弹轨迹计算</a:t>
            </a:r>
          </a:p>
          <a:p>
            <a:pPr lvl="1"/>
            <a:r>
              <a:t>试想那样的编程</a:t>
            </a:r>
          </a:p>
          <a:p>
            <a:pPr lvl="2"/>
            <a:r>
              <a:t>痛苦、缓慢</a:t>
            </a:r>
          </a:p>
        </p:txBody>
      </p:sp>
      <p:pic>
        <p:nvPicPr>
          <p:cNvPr id="5" name="Picture 4" descr="Colossus — The National Museum of Comput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43" y="4454121"/>
            <a:ext cx="2922154" cy="164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这个时期的OS进展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公共操作的子程序库</a:t>
            </a:r>
          </a:p>
          <a:p>
            <a:pPr lvl="2"/>
            <a:r>
              <a:t>包括用于I/O的操作子程序</a:t>
            </a:r>
          </a:p>
          <a:p>
            <a:pPr lvl="2"/>
            <a:r>
              <a:t>插板卡使得替换库成为可能，这是个巨大的进步!</a:t>
            </a:r>
          </a:p>
          <a:p>
            <a:pPr lvl="2"/>
            <a:r>
              <a:t>操作系统的前身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阶段 1: 1955-1970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计算机贵; 人便宜</a:t>
            </a:r>
          </a:p>
          <a:p>
            <a:pPr lvl="2"/>
            <a:r>
              <a:t>要有效地利用计算机 – 把人从机器面前挪走</a:t>
            </a:r>
          </a:p>
          <a:p>
            <a:pPr lvl="2"/>
            <a:r>
              <a:t>操作系统</a:t>
            </a:r>
            <a:r>
              <a:rPr lang="zh-CN"/>
              <a:t>是</a:t>
            </a:r>
            <a:r>
              <a:t>一个批作业管理器</a:t>
            </a:r>
          </a:p>
          <a:p>
            <a:pPr lvl="3"/>
            <a:r>
              <a:t>装入一个作业，运行它，然后准备下一个</a:t>
            </a:r>
          </a:p>
          <a:p>
            <a:pPr lvl="3"/>
            <a:r>
              <a:t>如果一个程序出错了，把内存记录到某个地方</a:t>
            </a:r>
          </a:p>
          <a:p>
            <a:pPr lvl="3"/>
            <a:r>
              <a:t>更有效地利用硬件，但是越来越难调试</a:t>
            </a:r>
          </a:p>
          <a:p>
            <a:pPr lvl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批处理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040" y="995680"/>
            <a:ext cx="8618855" cy="5813425"/>
          </a:xfrm>
        </p:spPr>
        <p:txBody>
          <a:bodyPr/>
          <a:p>
            <a:pPr lvl="1"/>
            <a:r>
              <a:rPr>
                <a:sym typeface="+mn-ea"/>
              </a:rPr>
              <a:t>巨型机的批处理系统</a:t>
            </a:r>
            <a:endParaRPr>
              <a:sym typeface="+mn-ea"/>
            </a:endParaRPr>
          </a:p>
          <a:p>
            <a:pPr lvl="2"/>
            <a:r>
              <a:rPr sz="2000">
                <a:sym typeface="+mn-ea"/>
              </a:rPr>
              <a:t>一堆作业组成了一个批</a:t>
            </a:r>
            <a:endParaRPr sz="2000">
              <a:sym typeface="+mn-ea"/>
            </a:endParaRPr>
          </a:p>
          <a:p>
            <a:pPr lvl="2"/>
            <a:r>
              <a:rPr sz="2000">
                <a:sym typeface="+mn-ea"/>
              </a:rPr>
              <a:t>例: IBM 1401/7094(后者被认为是第一个唱歌的计算机)</a:t>
            </a:r>
            <a:endParaRPr sz="2000">
              <a:sym typeface="+mn-ea"/>
            </a:endParaRPr>
          </a:p>
          <a:p>
            <a:pPr lvl="3"/>
            <a:r>
              <a:rPr sz="2000">
                <a:sym typeface="+mn-ea"/>
              </a:rPr>
              <a:t>打孔机输入的程序缓存到高速的磁带，输出从磁带到打印机</a:t>
            </a:r>
            <a:endParaRPr sz="2000">
              <a:sym typeface="+mn-ea"/>
            </a:endParaRPr>
          </a:p>
          <a:p>
            <a:pPr lvl="3"/>
            <a:endParaRPr sz="2000">
              <a:sym typeface="+mn-ea"/>
            </a:endParaRPr>
          </a:p>
          <a:p>
            <a:pPr lvl="3"/>
            <a:endParaRPr sz="2000">
              <a:sym typeface="+mn-ea"/>
            </a:endParaRPr>
          </a:p>
          <a:p>
            <a:pPr lvl="3"/>
            <a:endParaRPr sz="2000">
              <a:sym typeface="+mn-ea"/>
            </a:endParaRPr>
          </a:p>
          <a:p>
            <a:pPr lvl="3"/>
            <a:endParaRPr sz="2000">
              <a:sym typeface="+mn-ea"/>
            </a:endParaRPr>
          </a:p>
          <a:p>
            <a:pPr lvl="2"/>
            <a:endParaRPr sz="2000">
              <a:sym typeface="+mn-ea"/>
            </a:endParaRPr>
          </a:p>
          <a:p>
            <a:pPr lvl="2"/>
            <a:r>
              <a:rPr sz="2000">
                <a:sym typeface="+mn-ea"/>
              </a:rPr>
              <a:t>例: English Electric Leo KDF9</a:t>
            </a:r>
            <a:endParaRPr sz="2000">
              <a:sym typeface="+mn-ea"/>
            </a:endParaRPr>
          </a:p>
          <a:p>
            <a:pPr lvl="3"/>
            <a:r>
              <a:rPr sz="2000">
                <a:sym typeface="+mn-ea"/>
              </a:rPr>
              <a:t>32K 48-bit words 2 microsec cycle time</a:t>
            </a:r>
            <a:endParaRPr sz="2000">
              <a:sym typeface="+mn-ea"/>
            </a:endParaRPr>
          </a:p>
          <a:p>
            <a:pPr lvl="3"/>
            <a:r>
              <a:rPr sz="2000">
                <a:sym typeface="+mn-ea"/>
              </a:rPr>
              <a:t>打孔纸带的输入缓存到磁带</a:t>
            </a:r>
            <a:endParaRPr sz="2400">
              <a:sym typeface="+mn-ea"/>
            </a:endParaRPr>
          </a:p>
          <a:p>
            <a:endParaRPr lang="zh-CN" altLang="en-US"/>
          </a:p>
        </p:txBody>
      </p:sp>
      <p:pic>
        <p:nvPicPr>
          <p:cNvPr id="10253" name="Picture 13" descr="E:\spool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29" y="3143474"/>
            <a:ext cx="7158182" cy="20794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本阶段的技术进展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数据通道和中断</a:t>
            </a:r>
          </a:p>
          <a:p>
            <a:pPr lvl="2"/>
            <a:r>
              <a:t>允许I/O和计算的重叠</a:t>
            </a:r>
          </a:p>
          <a:p>
            <a:pPr lvl="2"/>
            <a:r>
              <a:t>IO缓冲和中断处理由OS处理</a:t>
            </a:r>
          </a:p>
          <a:p>
            <a:pPr lvl="2"/>
            <a:r>
              <a:t>把作业缓存到‘高速’的磁鼓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阶段1的问题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利用率低（一次一个作业）</a:t>
            </a:r>
          </a:p>
          <a:p>
            <a:pPr lvl="1"/>
            <a:r>
              <a:t>作业之间无保护</a:t>
            </a:r>
          </a:p>
          <a:p>
            <a:pPr lvl="1"/>
            <a:r>
              <a:t>短作业得等待前面的长作业完成</a:t>
            </a:r>
          </a:p>
          <a:p>
            <a:pPr lvl="1"/>
            <a:r>
              <a:t>要协调并发的事情</a:t>
            </a:r>
          </a:p>
          <a:p>
            <a:pPr lvl="1"/>
            <a:r>
              <a:t>还是痛苦和缓慢，但稍微好点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本阶段的OS进展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硬件提供内存保护（保护和重定位）</a:t>
            </a:r>
          </a:p>
          <a:p>
            <a:pPr lvl="1"/>
            <a:r>
              <a:t>多道编程（不是分时共享）</a:t>
            </a:r>
          </a:p>
          <a:p>
            <a:pPr lvl="1"/>
            <a:r>
              <a:t>调度：短作业优先</a:t>
            </a:r>
          </a:p>
          <a:p>
            <a:pPr lvl="1"/>
            <a:r>
              <a:t>操作系统必须管理并发事项的交互</a:t>
            </a:r>
          </a:p>
          <a:p>
            <a:pPr lvl="2"/>
            <a:r>
              <a:t>开始成为一个独立研究领域</a:t>
            </a:r>
          </a:p>
          <a:p>
            <a:pPr lvl="1"/>
            <a:r>
              <a:t>IBM OS/360 是第一个能够运行在同一家族大大小小多种型号机器的操作系统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一些重要的项目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曼彻斯特大学的Atlas computer/OS (late 50s/early 60s)</a:t>
            </a:r>
          </a:p>
          <a:p>
            <a:pPr lvl="2"/>
            <a:r>
              <a:t>第一个被认可的OS</a:t>
            </a:r>
          </a:p>
          <a:p>
            <a:pPr lvl="2"/>
            <a:r>
              <a:t>为内核提供独立地址空间</a:t>
            </a:r>
          </a:p>
          <a:p>
            <a:pPr lvl="2"/>
            <a:r>
              <a:t>实现了初步虚拟存储</a:t>
            </a:r>
          </a:p>
          <a:p>
            <a:pPr lvl="1"/>
            <a:r>
              <a:t>THE Multiprogramming system (early 60s)</a:t>
            </a:r>
          </a:p>
          <a:p>
            <a:pPr lvl="2"/>
            <a:r>
              <a:t>引入信号量</a:t>
            </a:r>
          </a:p>
          <a:p>
            <a:pPr lvl="2"/>
            <a:r>
              <a:t>尝试证明系统的正确性；有些有趣的软件工程洞见</a:t>
            </a:r>
          </a:p>
          <a:p>
            <a:pPr lvl="2"/>
            <a:r>
              <a:t>Dijkstra(图灵奖获得者)领导的团队</a:t>
            </a:r>
          </a:p>
        </p:txBody>
      </p:sp>
      <p:pic>
        <p:nvPicPr>
          <p:cNvPr id="4100" name="Picture 4" descr="1962 | Timeline of Computer History | Computer History Muse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88" y="1692564"/>
            <a:ext cx="2918812" cy="20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multiprogramming system - Wikiw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85" y="4417119"/>
            <a:ext cx="1432222" cy="19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并非一切顺利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040" y="1135380"/>
            <a:ext cx="8618855" cy="4947285"/>
          </a:xfrm>
        </p:spPr>
        <p:txBody>
          <a:bodyPr/>
          <a:lstStyle/>
          <a:p>
            <a:pPr lvl="1"/>
            <a:r>
              <a:t>操作系统实际上还没有真正work</a:t>
            </a:r>
          </a:p>
          <a:p>
            <a:pPr lvl="1"/>
            <a:r>
              <a:t>没有软件开发工具，用汇编写</a:t>
            </a:r>
          </a:p>
          <a:p>
            <a:pPr lvl="1"/>
            <a:r>
              <a:t>OS/360 1963年宣布，一直到1968才能实用</a:t>
            </a:r>
          </a:p>
          <a:p>
            <a:pPr lvl="1"/>
            <a:r>
              <a:t>高度复杂的系统</a:t>
            </a:r>
          </a:p>
          <a:p>
            <a:pPr lvl="2"/>
            <a:r>
              <a:t>通常要5-7年开发时间</a:t>
            </a:r>
          </a:p>
          <a:p>
            <a:pPr lvl="2"/>
            <a:r>
              <a:t>汇编写就，没有结构化编程</a:t>
            </a:r>
          </a:p>
          <a:p>
            <a:pPr lvl="2"/>
            <a:r>
              <a:t>催生软件工程？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阶段 2: 1970s</a:t>
            </a: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193040" y="995680"/>
            <a:ext cx="8618855" cy="4947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60680" indent="-360680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charset="0"/>
              <a:buChar char=""/>
              <a:defRPr sz="2400" b="1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0" indent="-36068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charset="0"/>
              <a:buChar char=""/>
              <a:defRPr sz="2000" b="1">
                <a:solidFill>
                  <a:schemeClr val="tx1"/>
                </a:solidFill>
                <a:latin typeface="+mn-ea"/>
                <a:ea typeface="+mn-ea"/>
              </a:defRPr>
            </a:lvl2pPr>
            <a:lvl3pPr marL="720090" indent="-358775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Wingdings" panose="05000000000000000000" charset="0"/>
              <a:buChar char=""/>
              <a:defRPr sz="1800" b="1">
                <a:solidFill>
                  <a:schemeClr val="tx1"/>
                </a:solidFill>
                <a:latin typeface="+mn-ea"/>
                <a:ea typeface="+mn-ea"/>
              </a:defRPr>
            </a:lvl3pPr>
            <a:lvl4pPr marL="1365885" indent="-285750" algn="l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6130" indent="-22733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/>
              <a:t>计算机和人都贵</a:t>
            </a:r>
            <a:endParaRPr lang="zh-CN"/>
          </a:p>
          <a:p>
            <a:pPr lvl="1"/>
            <a:r>
              <a:rPr lang="zh-CN"/>
              <a:t>要让人更高产</a:t>
            </a:r>
            <a:endParaRPr lang="zh-CN"/>
          </a:p>
          <a:p>
            <a:pPr lvl="1"/>
            <a:r>
              <a:rPr lang="zh-CN"/>
              <a:t>交互式的时间共享：让很多人同时用一台机器</a:t>
            </a:r>
            <a:endParaRPr lang="zh-CN"/>
          </a:p>
          <a:p>
            <a:pPr lvl="1"/>
            <a:r>
              <a:rPr lang="zh-CN"/>
              <a:t>小型机出现</a:t>
            </a:r>
            <a:endParaRPr lang="zh-CN"/>
          </a:p>
          <a:p>
            <a:pPr lvl="2"/>
            <a:r>
              <a:rPr lang="zh-CN"/>
              <a:t>终端很便宜</a:t>
            </a:r>
            <a:endParaRPr lang="zh-CN"/>
          </a:p>
          <a:p>
            <a:pPr lvl="1"/>
            <a:r>
              <a:rPr lang="zh-CN"/>
              <a:t>通过文件系统让数据一直在线</a:t>
            </a:r>
            <a:endParaRPr lang="zh-CN"/>
          </a:p>
          <a:p>
            <a:pPr lvl="1"/>
            <a:r>
              <a:rPr lang="zh-CN"/>
              <a:t>尝试提供合理的响应时间</a:t>
            </a:r>
            <a:endParaRPr lang="zh-CN"/>
          </a:p>
          <a:p>
            <a:pPr lvl="1" indent="0">
              <a:buNone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高级在哪？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三种类型的高级操作系统课程</a:t>
            </a:r>
          </a:p>
          <a:p>
            <a:pPr lvl="2"/>
            <a:r>
              <a:t>[接近]真实环境的实战</a:t>
            </a:r>
          </a:p>
          <a:p>
            <a:pPr lvl="3"/>
            <a:r>
              <a:t>如MIT 6.828课程</a:t>
            </a:r>
          </a:p>
          <a:p>
            <a:pPr lvl="2"/>
            <a:r>
              <a:t>围绕OS的研究论文讲解重要话题</a:t>
            </a:r>
          </a:p>
          <a:p>
            <a:pPr lvl="3"/>
            <a:r>
              <a:t>CMU 15712, Harvard CS261等</a:t>
            </a:r>
          </a:p>
          <a:p>
            <a:pPr lvl="2"/>
            <a:r>
              <a:rPr sz="1600">
                <a:sym typeface="+mn-ea"/>
              </a:rPr>
              <a:t>重点讲教师熟悉的部分高级研究领域</a:t>
            </a:r>
            <a:endParaRPr sz="1600">
              <a:sym typeface="+mn-ea"/>
            </a:endParaRPr>
          </a:p>
          <a:p>
            <a:pPr lvl="3"/>
            <a:r>
              <a:rPr sz="1600">
                <a:sym typeface="+mn-ea"/>
              </a:rPr>
              <a:t>如FSU COP5611</a:t>
            </a:r>
            <a:r>
              <a:rPr lang="zh-CN" sz="1600">
                <a:sym typeface="+mn-ea"/>
              </a:rPr>
              <a:t>重点是文件系统和分布式系统</a:t>
            </a:r>
          </a:p>
          <a:p>
            <a:pPr lvl="1"/>
            <a:r>
              <a:t>本课</a:t>
            </a:r>
            <a:r>
              <a:rPr lang="zh-CN"/>
              <a:t>程的</a:t>
            </a:r>
            <a:r>
              <a:t>安排</a:t>
            </a:r>
          </a:p>
          <a:p>
            <a:pPr lvl="2"/>
            <a:r>
              <a:t>前半部分: OS的重要话题讲解加论文案例</a:t>
            </a:r>
          </a:p>
          <a:p>
            <a:pPr lvl="2"/>
            <a:r>
              <a:t>后半部分: 结合Linux内核代码体验真实操作系统的设计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重要的进展和系统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t>Compatible Time-Sharing System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𝐶𝑇𝑆𝑆</m:t>
                    </m:r>
                  </m:oMath>
                </a14:m>
              </a:p>
              <a:p>
                <a:pPr lvl="2"/>
                <a:r>
                  <a:t>MIT 项目(展示于1961年)</a:t>
                </a:r>
              </a:p>
              <a:p>
                <a:pPr lvl="2"/>
                <a:r>
                  <a:t>最早的分时复用系统之一</a:t>
                </a:r>
              </a:p>
              <a:p>
                <a:pPr lvl="2"/>
                <a:r>
                  <a:t>Corbato获得1990年图灵奖</a:t>
                </a:r>
              </a:p>
              <a:p>
                <a:pPr lvl="2"/>
                <a:r>
                  <a:t>引领了关于调度大部分的工作</a:t>
                </a:r>
              </a:p>
              <a:p>
                <a:pPr lvl="2"/>
                <a:r>
                  <a:t>启发了MULTICS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ernando Corbató, a Father of Your Computer (and Your Password), Dies at 93 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623" y="4064000"/>
            <a:ext cx="31623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rbato selected by Computer History Museum as 2012 Fellow | MIT EE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34" y="4581728"/>
            <a:ext cx="2072070" cy="21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MULTICS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MIT, Bell Labs and GE联合开发</a:t>
            </a:r>
          </a:p>
          <a:p>
            <a:pPr lvl="1"/>
            <a:r>
              <a:t>预见了一台大机器支持所有人的场景</a:t>
            </a:r>
          </a:p>
          <a:p>
            <a:pPr lvl="2"/>
            <a:r>
              <a:t>让人们像用电一样来使用算力 - 是不是听起来耳熟？云计算？</a:t>
            </a:r>
            <a:r>
              <a:rPr lang="zh-CN"/>
              <a:t>算力？</a:t>
            </a:r>
          </a:p>
          <a:p>
            <a:pPr lvl="1"/>
            <a:r>
              <a:t>非常多奠基性的idea：保护级、层次文件系统、设备作为文件等等</a:t>
            </a:r>
          </a:p>
          <a:p>
            <a:pPr lvl="1"/>
            <a:r>
              <a:t>造它比预想的难，但技术</a:t>
            </a:r>
            <a:r>
              <a:rPr lang="zh-CN"/>
              <a:t>最</a:t>
            </a:r>
            <a:r>
              <a:t>终还是赶上来了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Unix出现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MULTICS团队的Ken Thompson想用一台闲置的PDP-7</a:t>
            </a:r>
          </a:p>
          <a:p>
            <a:pPr lvl="1"/>
            <a:r>
              <a:t>他和Dennis Ritchie构建了一个程序员设计的、给程序员用的系统</a:t>
            </a:r>
          </a:p>
          <a:p>
            <a:pPr lvl="1"/>
            <a:r>
              <a:t>最初用汇编写，后来用C改写</a:t>
            </a:r>
          </a:p>
          <a:p>
            <a:pPr lvl="2"/>
            <a:r>
              <a:t>这是一个重要的进步：可移植的系统!</a:t>
            </a:r>
          </a:p>
          <a:p>
            <a:pPr lvl="1"/>
            <a:r>
              <a:t>把代码分享给所有人(特别是大学)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79" y="4371675"/>
            <a:ext cx="1050471" cy="122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109" y="4323539"/>
            <a:ext cx="892628" cy="11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8295" y="566904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/>
              <a:t>Ken Thompson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51523" y="566865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/>
              <a:t>Dennis M. Ritchie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1672" y="4797595"/>
            <a:ext cx="292496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dirty="0"/>
              <a:t>1983 Turing Award for </a:t>
            </a:r>
            <a:r>
              <a:rPr lang="en-US" dirty="0" err="1"/>
              <a:t>unix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Unix (续)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Berkeley给VAX添加了虚拟内存支持</a:t>
            </a:r>
          </a:p>
          <a:p>
            <a:pPr lvl="1"/>
            <a:r>
              <a:t>DARPA网络平台选用</a:t>
            </a:r>
          </a:p>
          <a:p>
            <a:pPr lvl="1"/>
            <a:r>
              <a:t>Unix走向商业化</a:t>
            </a:r>
          </a:p>
          <a:p>
            <a:pPr lvl="2"/>
            <a:r>
              <a:t>…最终导致Linus开发Linux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Unix的重要概念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用高级语言写OS</a:t>
            </a:r>
          </a:p>
          <a:p>
            <a:pPr lvl="1"/>
            <a:r>
              <a:t>可跨平台移植的OS</a:t>
            </a:r>
          </a:p>
          <a:p>
            <a:pPr lvl="2"/>
            <a:r>
              <a:t>计算不再是一个垂直体系</a:t>
            </a:r>
            <a:r>
              <a:rPr lang="zh-CN"/>
              <a:t>（一台机器配一个</a:t>
            </a:r>
            <a:r>
              <a:rPr lang="en-US" altLang="zh-CN"/>
              <a:t>OS</a:t>
            </a:r>
            <a:r>
              <a:rPr lang="zh-CN"/>
              <a:t>）</a:t>
            </a:r>
          </a:p>
          <a:p>
            <a:pPr lvl="1"/>
            <a:r>
              <a:t>管道</a:t>
            </a:r>
          </a:p>
          <a:p>
            <a:pPr lvl="2"/>
            <a:r>
              <a:t>例如：grep foo file.txt | wc -l</a:t>
            </a:r>
          </a:p>
          <a:p>
            <a:pPr lvl="1"/>
            <a:r>
              <a:t>可挂载的文件系统</a:t>
            </a:r>
          </a:p>
          <a:p>
            <a:pPr lvl="1"/>
            <a:r>
              <a:rPr lang="zh-CN"/>
              <a:t>一切皆文件</a:t>
            </a:r>
          </a:p>
          <a:p>
            <a:pPr lvl="1"/>
            <a:r>
              <a:t>等等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阶段3: 1980s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计算机便宜，人贵</a:t>
            </a:r>
          </a:p>
          <a:p>
            <a:pPr lvl="2"/>
            <a:r>
              <a:t>每个终端都可以放一台计算机了</a:t>
            </a:r>
          </a:p>
          <a:p>
            <a:pPr lvl="2"/>
            <a:r>
              <a:t>DEC的CP/M是第一个个人计算机的OS(for 8080/85)</a:t>
            </a:r>
          </a:p>
          <a:p>
            <a:pPr lvl="2"/>
            <a:r>
              <a:t>IBM需要给他们的PC找个OS，但是CP/M进度延误了</a:t>
            </a:r>
          </a:p>
          <a:p>
            <a:pPr lvl="2"/>
            <a:r>
              <a:t>找Bill Gates</a:t>
            </a:r>
          </a:p>
          <a:p>
            <a:pPr lvl="2"/>
            <a:r>
              <a:t>盖茨从seattle买了86-DOS, 创造了MS-DOS</a:t>
            </a:r>
          </a:p>
          <a:p>
            <a:pPr lvl="2"/>
            <a:r>
              <a:t>目标: 快速开发，能运行现有的CP/M软件</a:t>
            </a:r>
          </a:p>
          <a:p>
            <a:pPr lvl="2"/>
            <a:r>
              <a:t>操作系统变成了一些子程序的库以及一个命令行界面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Disk Operating System (DOS)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1981 出现在IBM PC(处理器是8086/8088)</a:t>
            </a:r>
          </a:p>
          <a:p>
            <a:pPr lvl="1"/>
            <a:r>
              <a:t>只有640KB内存可以用于应用程序</a:t>
            </a:r>
          </a:p>
          <a:p>
            <a:pPr lvl="2"/>
            <a:r>
              <a:t>没有虚拟内存</a:t>
            </a:r>
          </a:p>
          <a:p>
            <a:pPr lvl="2"/>
            <a:r>
              <a:t>要一系列技巧(EMS扩展内存等）来使用上所有的内存。</a:t>
            </a:r>
          </a:p>
          <a:p>
            <a:pPr lvl="1"/>
            <a:r>
              <a:t>没有多用户、多任务、多线程</a:t>
            </a:r>
          </a:p>
          <a:p>
            <a:pPr lvl="1"/>
            <a:r>
              <a:t>臭名昭著的8.3文件名显著</a:t>
            </a:r>
          </a:p>
          <a:p>
            <a:pPr lvl="1"/>
            <a:r>
              <a:t>没有图形界面</a:t>
            </a:r>
          </a:p>
          <a:p>
            <a:pPr lvl="2"/>
            <a:r>
              <a:t>现在变成的Windows的一个命令行应用</a:t>
            </a:r>
          </a:p>
          <a:p>
            <a:pPr lvl="2"/>
            <a:r>
              <a:t>Windows最初是运行在DOS上的一个图形界面，就像X-Window一样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OS新进展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PC OS是OS的倒退</a:t>
            </a:r>
          </a:p>
          <a:p>
            <a:pPr lvl="2"/>
            <a:r>
              <a:t>基本上回到阶段1</a:t>
            </a:r>
          </a:p>
          <a:p>
            <a:pPr lvl="1"/>
            <a:r>
              <a:t>学术界保持活跃，巨型机和工作站的开发仍在继续</a:t>
            </a:r>
          </a:p>
          <a:p>
            <a:pPr lvl="1"/>
            <a:r>
              <a:t>最终Windows, Linux, MacOS形成了统治</a:t>
            </a:r>
          </a:p>
          <a:p>
            <a:pPr lvl="2"/>
            <a:r>
              <a:t>阶段2的各种先进特性进入PC OS</a:t>
            </a:r>
          </a:p>
          <a:p>
            <a:pPr lvl="2"/>
            <a:r>
              <a:t>图形界面流行起来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146" name="Picture 2" descr="Macintosh operating systems - Wikipedia"/>
          <p:cNvPicPr>
            <a:picLocks noGrp="1"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" y="990600"/>
            <a:ext cx="4876800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icrosoft announces Windows 1.0, changes Twitter avatar to original Windows  logo - Neow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27" y="3585594"/>
            <a:ext cx="4839173" cy="304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wnload MacOS Big Sur now; here's how - C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754151"/>
            <a:ext cx="5080000" cy="28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| The progress of the latest version of Windows | IT P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4031"/>
            <a:ext cx="5080001" cy="2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阶段4: 联网系统 (1990s to 2010s)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机器能够互相交流了</a:t>
            </a:r>
          </a:p>
          <a:p>
            <a:pPr lvl="1"/>
            <a:r>
              <a:t>人们要共享数据而不是硬件</a:t>
            </a:r>
          </a:p>
          <a:p>
            <a:pPr lvl="1"/>
            <a:r>
              <a:t>网络应用驱动了所有的事情</a:t>
            </a:r>
          </a:p>
          <a:p>
            <a:pPr lvl="2"/>
            <a:r>
              <a:rPr lang="zh-CN"/>
              <a:t>万维网</a:t>
            </a:r>
            <a:r>
              <a:t>, </a:t>
            </a:r>
            <a:r>
              <a:rPr lang="zh-CN"/>
              <a:t>电子邮件</a:t>
            </a:r>
            <a:r>
              <a:t>, </a:t>
            </a:r>
            <a:r>
              <a:rPr lang="zh-CN"/>
              <a:t>即时消息</a:t>
            </a:r>
            <a:r>
              <a:t>, </a:t>
            </a:r>
            <a:r>
              <a:rPr lang="zh-CN"/>
              <a:t>社交网络</a:t>
            </a:r>
            <a:r>
              <a:t>,…</a:t>
            </a:r>
          </a:p>
          <a:p>
            <a:pPr lvl="1"/>
            <a:r>
              <a:t>保护和多道编程对个人计算机不那么重要</a:t>
            </a:r>
          </a:p>
          <a:p>
            <a:pPr lvl="2"/>
            <a:r>
              <a:t>他们对服务器更重要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教学内容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拟讲的话题(可能根据需要调整)</a:t>
            </a:r>
          </a:p>
          <a:p>
            <a:pPr lvl="2"/>
            <a:r>
              <a:t>OS组成结构</a:t>
            </a:r>
          </a:p>
          <a:p>
            <a:pPr lvl="3"/>
            <a:r>
              <a:t>LibOS/微内核/宏内核/..</a:t>
            </a:r>
          </a:p>
          <a:p>
            <a:pPr lvl="2"/>
            <a:r>
              <a:t>OS执行模型</a:t>
            </a:r>
          </a:p>
          <a:p>
            <a:pPr lvl="3"/>
            <a:r>
              <a:t>事件/线程/进程</a:t>
            </a:r>
          </a:p>
          <a:p>
            <a:pPr lvl="2"/>
            <a:r>
              <a:t>性能的测量与分析</a:t>
            </a:r>
          </a:p>
          <a:p>
            <a:pPr lvl="3"/>
            <a:r>
              <a:t>基准测试程序/性能分析工具/仿真加速</a:t>
            </a:r>
          </a:p>
          <a:p>
            <a:pPr lvl="2"/>
            <a:r>
              <a:t>同步</a:t>
            </a:r>
          </a:p>
          <a:p>
            <a:pPr lvl="3"/>
            <a:r>
              <a:t>存储一致性/同步机制/各种锁</a:t>
            </a:r>
          </a:p>
          <a:p>
            <a:pPr lvl="2"/>
            <a:r>
              <a:t>虚拟化</a:t>
            </a:r>
          </a:p>
          <a:p>
            <a:pPr lvl="3"/>
            <a:r>
              <a:t>内存/CPU</a:t>
            </a:r>
            <a:r>
              <a:rPr lang="en-US"/>
              <a:t>/IO</a:t>
            </a:r>
            <a:r>
              <a:t>虚拟化</a:t>
            </a:r>
          </a:p>
          <a:p>
            <a:pPr lvl="2"/>
            <a:r>
              <a:t>高级文件系统(GFS/F2Fs/Nova等)?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阶段4, 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市场继续分层</a:t>
            </a:r>
          </a:p>
          <a:p>
            <a:pPr lvl="2"/>
            <a:r>
              <a:t>ISP出现 (介于OS和应用中间的服务)</a:t>
            </a:r>
          </a:p>
          <a:p>
            <a:pPr lvl="2"/>
            <a:r>
              <a:t>信息变成有价值的东西</a:t>
            </a:r>
          </a:p>
          <a:p>
            <a:pPr lvl="2"/>
            <a:r>
              <a:t>广告成为一个新市场领域</a:t>
            </a:r>
          </a:p>
          <a:p>
            <a:pPr lvl="1"/>
            <a:r>
              <a:t>新的基于网络的架构</a:t>
            </a:r>
          </a:p>
          <a:p>
            <a:pPr lvl="2"/>
            <a:r>
              <a:t>客户机/服务器结构</a:t>
            </a:r>
          </a:p>
          <a:p>
            <a:pPr lvl="2"/>
            <a:r>
              <a:t>集群</a:t>
            </a:r>
          </a:p>
          <a:p>
            <a:pPr lvl="2"/>
            <a:r>
              <a:t>网格</a:t>
            </a:r>
          </a:p>
          <a:p>
            <a:pPr lvl="2"/>
            <a:r>
              <a:t>分布式系统</a:t>
            </a:r>
          </a:p>
          <a:p>
            <a:pPr lvl="2"/>
            <a:r>
              <a:t>云计算（这也许可以归到下个阶段)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新的问题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巨大的规模</a:t>
            </a:r>
          </a:p>
          <a:p>
            <a:pPr lvl="2"/>
            <a:r>
              <a:t>Google文件系统, mapreduce, …</a:t>
            </a:r>
          </a:p>
          <a:p>
            <a:pPr lvl="1"/>
            <a:r>
              <a:t>大规模系统的并发</a:t>
            </a:r>
          </a:p>
          <a:p>
            <a:pPr lvl="2"/>
            <a:r>
              <a:t>互联网尺度的ACID (Atomicity, Consistency, Isolation and Durability)</a:t>
            </a:r>
          </a:p>
          <a:p>
            <a:pPr lvl="3"/>
            <a:r>
              <a:t>非常大的延迟</a:t>
            </a:r>
          </a:p>
          <a:p>
            <a:pPr lvl="3"/>
            <a:r>
              <a:t>分区</a:t>
            </a:r>
          </a:p>
          <a:p>
            <a:pPr lvl="1"/>
            <a:r>
              <a:t>安全性和隐私保护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阶段5: 2010s – ??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强大的无处不在的移动设备</a:t>
            </a:r>
          </a:p>
          <a:p>
            <a:pPr lvl="1"/>
            <a:r>
              <a:t>传感器和物联网</a:t>
            </a:r>
          </a:p>
          <a:p>
            <a:pPr lvl="1"/>
            <a:r>
              <a:t>机器学习和智能处理</a:t>
            </a:r>
          </a:p>
          <a:p>
            <a:pPr lvl="1"/>
            <a:r>
              <a:t>计算已经超越了联网系统</a:t>
            </a:r>
          </a:p>
          <a:p>
            <a:pPr lvl="2"/>
            <a:r>
              <a:t>但是OS还是大体相同</a:t>
            </a:r>
          </a:p>
          <a:p>
            <a:pPr lvl="2"/>
            <a:r>
              <a:t>这是个好主意吗？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lvetica"/>
              </a:rPr>
              <a:t>计算机与操作系统的发展</a:t>
            </a:r>
            <a:endParaRPr lang="en-US" altLang="zh-CN" dirty="0" smtClean="0">
              <a:latin typeface="Helvetic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15516" y="4581128"/>
          <a:ext cx="8856984" cy="72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7" name="图示 6"/>
          <p:cNvGraphicFramePr/>
          <p:nvPr/>
        </p:nvGraphicFramePr>
        <p:xfrm>
          <a:off x="539552" y="1124744"/>
          <a:ext cx="8208912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1547664" y="3573016"/>
            <a:ext cx="5904656" cy="459090"/>
          </a:xfrm>
          <a:prstGeom prst="rect">
            <a:avLst/>
          </a:prstGeom>
          <a:noFill/>
          <a:ln w="25400">
            <a:noFill/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0478" tIns="44445" rIns="90478" bIns="44445" numCol="1" rtlCol="0" anchor="t" anchorCtr="0" compatLnSpc="1">
            <a:spAutoFit/>
          </a:bodyPr>
          <a:lstStyle/>
          <a:p>
            <a:pPr algn="ctr"/>
            <a:r>
              <a:rPr lang="zh-CN" altLang="en-US" sz="2400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硬件革新和应用需求推动操作系统的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发展</a:t>
            </a:r>
            <a:endParaRPr lang="en-US" altLang="zh-CN" sz="2400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Helvetica"/>
              </a:rPr>
              <a:t>OS </a:t>
            </a:r>
            <a:r>
              <a:rPr lang="zh-CN" altLang="en-US" dirty="0" smtClean="0">
                <a:latin typeface="Helvetica"/>
              </a:rPr>
              <a:t>族谱</a:t>
            </a:r>
            <a:endParaRPr lang="en-US" altLang="zh-CN" dirty="0" smtClean="0">
              <a:latin typeface="Helvetica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60040" y="908720"/>
            <a:ext cx="8460432" cy="459090"/>
          </a:xfrm>
          <a:prstGeom prst="rect">
            <a:avLst/>
          </a:prstGeom>
          <a:noFill/>
          <a:ln w="25400">
            <a:noFill/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0478" tIns="44445" rIns="90478" bIns="44445" numCol="1" rtlCol="0" anchor="t" anchorCtr="0" compatLnSpc="1">
            <a:spAutoFit/>
          </a:bodyPr>
          <a:lstStyle/>
          <a:p>
            <a:r>
              <a:rPr lang="zh-CN" altLang="en-US" sz="2400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因为操作系统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开发的复杂度，当代操作系统大都通过演化而来</a:t>
            </a:r>
            <a:endParaRPr lang="zh-CN" altLang="en-US" sz="2400" u="sng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8659" t="22847" r="14668" b="5511"/>
          <a:stretch>
            <a:fillRect/>
          </a:stretch>
        </p:blipFill>
        <p:spPr>
          <a:xfrm>
            <a:off x="964565" y="1470660"/>
            <a:ext cx="7014210" cy="49853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upload.wikimedia.org/wikipedia/commons/thumb/7/77/Unix_history-simple.svg/1024px-Unix_history-simple.sv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2" y="653203"/>
            <a:ext cx="8961512" cy="620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Helvetica"/>
              </a:rPr>
              <a:t>OS </a:t>
            </a:r>
            <a:r>
              <a:rPr lang="zh-CN" altLang="en-US" dirty="0" smtClean="0">
                <a:latin typeface="Helvetica"/>
              </a:rPr>
              <a:t>族谱</a:t>
            </a:r>
            <a:endParaRPr lang="en-US" altLang="zh-CN" dirty="0" smtClean="0">
              <a:latin typeface="Helvetic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操作系统演化（</a:t>
            </a:r>
            <a:r>
              <a:rPr lang="en-US" altLang="zh-CN" dirty="0" smtClean="0"/>
              <a:t>Evolution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609600" y="914400"/>
          <a:ext cx="8066856" cy="575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605405"/>
            <a:ext cx="7772400" cy="903605"/>
          </a:xfrm>
        </p:spPr>
        <p:txBody>
          <a:bodyPr/>
          <a:lstStyle/>
          <a:p>
            <a:pPr marL="0" lvl="0" indent="0">
              <a:buNone/>
            </a:pPr>
            <a:r>
              <a:t>操作系统的设计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操作系统概览</a:t>
            </a:r>
            <a:endParaRPr lang="zh-CN" altLang="en-US"/>
          </a:p>
        </p:txBody>
      </p:sp>
      <p:graphicFrame>
        <p:nvGraphicFramePr>
          <p:cNvPr id="2" name="图示 1"/>
          <p:cNvGraphicFramePr/>
          <p:nvPr/>
        </p:nvGraphicFramePr>
        <p:xfrm>
          <a:off x="107504" y="914400"/>
          <a:ext cx="8856984" cy="5106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操作系统抽象（</a:t>
            </a:r>
            <a:r>
              <a:rPr altLang="zh-CN"/>
              <a:t>Abstraction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609600" y="914400"/>
          <a:ext cx="7924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教学内容（续）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Linux内核分析</a:t>
            </a:r>
          </a:p>
          <a:p>
            <a:pPr lvl="2"/>
            <a:r>
              <a:t>内存管理</a:t>
            </a:r>
          </a:p>
          <a:p>
            <a:pPr lvl="3"/>
            <a:r>
              <a:t>页高速缓存/页框回收</a:t>
            </a:r>
          </a:p>
          <a:p>
            <a:pPr lvl="2"/>
            <a:r>
              <a:t>文件系统</a:t>
            </a:r>
          </a:p>
          <a:p>
            <a:pPr lvl="3"/>
            <a:r>
              <a:t>VFS/Ext2&amp;3</a:t>
            </a:r>
          </a:p>
          <a:p>
            <a:pPr lvl="2"/>
            <a:r>
              <a:t>Linux I/O子系统</a:t>
            </a:r>
          </a:p>
          <a:p>
            <a:pPr lvl="2"/>
            <a:r>
              <a:t>…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操作系统抽象（续）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09600" y="914400"/>
          <a:ext cx="7924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协调（</a:t>
            </a:r>
            <a:r>
              <a:rPr lang="en-US" altLang="zh-CN"/>
              <a:t> Coordination 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609600" y="914400"/>
          <a:ext cx="7924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便利（</a:t>
            </a:r>
            <a:r>
              <a:rPr lang="en-US" altLang="zh-CN"/>
              <a:t>Facilitation</a:t>
            </a:r>
            <a:r>
              <a:rPr lang="zh-CN" altLang="en-US"/>
              <a:t>）</a:t>
            </a:r>
            <a:endParaRPr lang="zh-CN" altLang="en-US" dirty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609600" y="914400"/>
          <a:ext cx="7924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可靠（</a:t>
            </a:r>
            <a:r>
              <a:rPr altLang="zh-CN"/>
              <a:t>Reliability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609600" y="914400"/>
          <a:ext cx="7924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605405"/>
            <a:ext cx="7772400" cy="903605"/>
          </a:xfrm>
        </p:spPr>
        <p:txBody>
          <a:bodyPr/>
          <a:lstStyle/>
          <a:p>
            <a:pPr marL="0" lvl="0" indent="0">
              <a:buNone/>
            </a:pPr>
            <a:r>
              <a:rPr lang="zh-CN"/>
              <a:t>下节课的话题：操作系统的组成结构</a:t>
            </a:r>
            <a:endParaRPr 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操作系统结构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09600" y="914400"/>
          <a:ext cx="7924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操作系统作为一个函数库</a:t>
            </a:r>
            <a:r>
              <a:rPr lang="en-US" dirty="0"/>
              <a:t> (</a:t>
            </a:r>
            <a:r>
              <a:rPr lang="zh-CN" altLang="en-US" dirty="0"/>
              <a:t>如</a:t>
            </a:r>
            <a:r>
              <a:rPr lang="en-US" dirty="0"/>
              <a:t>DOS)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93180" y="5674995"/>
            <a:ext cx="1905000" cy="457200"/>
          </a:xfrm>
        </p:spPr>
        <p:txBody>
          <a:bodyPr/>
          <a:lstStyle/>
          <a:p>
            <a:pPr>
              <a:defRPr/>
            </a:pPr>
            <a:fld id="{9B7329EC-83B4-8A42-B6D8-8C023A66771E}" type="slidenum">
              <a:rPr lang="en-US" smtClean="0"/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592580" y="4836795"/>
            <a:ext cx="5562600" cy="129540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</a:t>
            </a:r>
            <a:r>
              <a:rPr lang="zh-CN" altLang="en-US" dirty="0">
                <a:solidFill>
                  <a:schemeClr val="tx1"/>
                </a:solidFill>
              </a:rPr>
              <a:t>所管理的硬件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592580" y="3084195"/>
            <a:ext cx="5029200" cy="1524000"/>
          </a:xfrm>
          <a:prstGeom prst="ellipse">
            <a:avLst/>
          </a:prstGeom>
          <a:solidFill>
            <a:schemeClr val="accent2"/>
          </a:solidFill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OS</a:t>
            </a:r>
            <a:r>
              <a:rPr lang="zh-CN" altLang="en-US" dirty="0"/>
              <a:t>服务和驱动程序</a:t>
            </a:r>
            <a:endParaRPr lang="zh-CN" altLang="en-US" dirty="0"/>
          </a:p>
        </p:txBody>
      </p:sp>
      <p:sp>
        <p:nvSpPr>
          <p:cNvPr id="7" name="Arc 6"/>
          <p:cNvSpPr/>
          <p:nvPr/>
        </p:nvSpPr>
        <p:spPr bwMode="auto">
          <a:xfrm>
            <a:off x="1363980" y="2604770"/>
            <a:ext cx="6019800" cy="838200"/>
          </a:xfrm>
          <a:prstGeom prst="arc">
            <a:avLst>
              <a:gd name="adj1" fmla="val 10850214"/>
              <a:gd name="adj2" fmla="val 0"/>
            </a:avLst>
          </a:prstGeom>
          <a:noFill/>
          <a:ln w="317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 bwMode="auto">
          <a:xfrm>
            <a:off x="1668780" y="171259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 bwMode="auto">
          <a:xfrm>
            <a:off x="3116580" y="163639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Smiley Face 9"/>
          <p:cNvSpPr/>
          <p:nvPr/>
        </p:nvSpPr>
        <p:spPr bwMode="auto">
          <a:xfrm>
            <a:off x="4564380" y="171259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 bwMode="auto">
          <a:xfrm>
            <a:off x="5859780" y="178879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02780" y="19411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应用进程</a:t>
            </a: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宏内核</a:t>
            </a:r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93180" y="5674995"/>
            <a:ext cx="1905000" cy="457200"/>
          </a:xfrm>
        </p:spPr>
        <p:txBody>
          <a:bodyPr/>
          <a:lstStyle/>
          <a:p>
            <a:pPr>
              <a:defRPr/>
            </a:pPr>
            <a:fld id="{9B7329EC-83B4-8A42-B6D8-8C023A66771E}" type="slidenum">
              <a:rPr lang="en-US" smtClean="0"/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592580" y="4836795"/>
            <a:ext cx="5562600" cy="129540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</a:t>
            </a:r>
            <a:r>
              <a:rPr lang="zh-CN" altLang="en-US" dirty="0">
                <a:solidFill>
                  <a:schemeClr val="tx1"/>
                </a:solidFill>
              </a:rPr>
              <a:t>所管理的硬件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592580" y="3084195"/>
            <a:ext cx="5029200" cy="1524000"/>
          </a:xfrm>
          <a:prstGeom prst="ellipse">
            <a:avLst/>
          </a:prstGeom>
          <a:solidFill>
            <a:schemeClr val="accent2"/>
          </a:solidFill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OS</a:t>
            </a:r>
            <a:r>
              <a:rPr lang="zh-CN" altLang="en-US" dirty="0"/>
              <a:t>服务和驱动程序</a:t>
            </a:r>
            <a:endParaRPr lang="zh-CN" altLang="en-US" dirty="0"/>
          </a:p>
        </p:txBody>
      </p:sp>
      <p:sp>
        <p:nvSpPr>
          <p:cNvPr id="8" name="Smiley Face 7"/>
          <p:cNvSpPr/>
          <p:nvPr/>
        </p:nvSpPr>
        <p:spPr bwMode="auto">
          <a:xfrm>
            <a:off x="1668780" y="171259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 bwMode="auto">
          <a:xfrm>
            <a:off x="3116580" y="163639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Smiley Face 9"/>
          <p:cNvSpPr/>
          <p:nvPr/>
        </p:nvSpPr>
        <p:spPr bwMode="auto">
          <a:xfrm>
            <a:off x="4564380" y="171259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 bwMode="auto">
          <a:xfrm>
            <a:off x="5859780" y="178879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02780" y="19411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应用进程</a:t>
            </a:r>
            <a:endParaRPr lang="zh-CN" altLang="en-US" dirty="0"/>
          </a:p>
        </p:txBody>
      </p:sp>
      <p:sp>
        <p:nvSpPr>
          <p:cNvPr id="3" name="Arc 7"/>
          <p:cNvSpPr/>
          <p:nvPr/>
        </p:nvSpPr>
        <p:spPr bwMode="auto">
          <a:xfrm>
            <a:off x="1363980" y="2666365"/>
            <a:ext cx="6019800" cy="838200"/>
          </a:xfrm>
          <a:prstGeom prst="arc">
            <a:avLst>
              <a:gd name="adj1" fmla="val 10850214"/>
              <a:gd name="adj2" fmla="val 0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p>
            <a:pPr algn="ctr"/>
            <a:endParaRPr lang="en-US"/>
          </a:p>
        </p:txBody>
      </p:sp>
      <p:sp>
        <p:nvSpPr>
          <p:cNvPr id="13" name="TextBox 11"/>
          <p:cNvSpPr txBox="1"/>
          <p:nvPr/>
        </p:nvSpPr>
        <p:spPr>
          <a:xfrm>
            <a:off x="7383780" y="38080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有啥区别？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微内核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31915" y="5507355"/>
            <a:ext cx="1905000" cy="457200"/>
          </a:xfrm>
        </p:spPr>
        <p:txBody>
          <a:bodyPr/>
          <a:lstStyle/>
          <a:p>
            <a:pPr>
              <a:defRPr/>
            </a:pPr>
            <a:fld id="{9B7329EC-83B4-8A42-B6D8-8C023A66771E}" type="slidenum">
              <a:rPr lang="en-US" smtClean="0"/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174115" y="4763135"/>
            <a:ext cx="5562600" cy="129540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操作系统所管理的硬件</a:t>
            </a:r>
            <a:endParaRPr lang="zh-CN" alt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1174115" y="4046855"/>
            <a:ext cx="5029200" cy="533400"/>
          </a:xfrm>
          <a:prstGeom prst="ellipse">
            <a:avLst/>
          </a:prstGeom>
          <a:solidFill>
            <a:schemeClr val="accent2"/>
          </a:solidFill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r>
              <a:rPr lang="zh-CN" altLang="en-US" sz="1400" dirty="0"/>
              <a:t>微内核</a:t>
            </a:r>
            <a:endParaRPr lang="zh-CN" altLang="en-US" sz="1400" dirty="0"/>
          </a:p>
        </p:txBody>
      </p:sp>
      <p:sp>
        <p:nvSpPr>
          <p:cNvPr id="8" name="Arc 7"/>
          <p:cNvSpPr/>
          <p:nvPr/>
        </p:nvSpPr>
        <p:spPr bwMode="auto">
          <a:xfrm>
            <a:off x="793115" y="3742055"/>
            <a:ext cx="6019800" cy="838200"/>
          </a:xfrm>
          <a:prstGeom prst="arc">
            <a:avLst>
              <a:gd name="adj1" fmla="val 10850214"/>
              <a:gd name="adj2" fmla="val 0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Smiley Face 8"/>
          <p:cNvSpPr/>
          <p:nvPr/>
        </p:nvSpPr>
        <p:spPr bwMode="auto">
          <a:xfrm>
            <a:off x="1250315" y="154495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Smiley Face 9"/>
          <p:cNvSpPr/>
          <p:nvPr/>
        </p:nvSpPr>
        <p:spPr bwMode="auto">
          <a:xfrm>
            <a:off x="2698115" y="148526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11" name="Smiley Face 10"/>
          <p:cNvSpPr/>
          <p:nvPr/>
        </p:nvSpPr>
        <p:spPr bwMode="auto">
          <a:xfrm>
            <a:off x="4145915" y="154495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Smiley Face 11"/>
          <p:cNvSpPr/>
          <p:nvPr/>
        </p:nvSpPr>
        <p:spPr bwMode="auto">
          <a:xfrm>
            <a:off x="5441315" y="1621155"/>
            <a:ext cx="762000" cy="609600"/>
          </a:xfrm>
          <a:prstGeom prst="smileyFace">
            <a:avLst/>
          </a:prstGeom>
          <a:noFill/>
          <a:ln w="444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6812915" y="16211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应用进程</a:t>
            </a:r>
            <a:endParaRPr lang="zh-CN" altLang="en-US" dirty="0"/>
          </a:p>
        </p:txBody>
      </p:sp>
      <p:sp>
        <p:nvSpPr>
          <p:cNvPr id="14" name="Arc 13"/>
          <p:cNvSpPr/>
          <p:nvPr/>
        </p:nvSpPr>
        <p:spPr bwMode="auto">
          <a:xfrm>
            <a:off x="793115" y="2346325"/>
            <a:ext cx="6019800" cy="838200"/>
          </a:xfrm>
          <a:prstGeom prst="arc">
            <a:avLst>
              <a:gd name="adj1" fmla="val 10850214"/>
              <a:gd name="adj2" fmla="val 0"/>
            </a:avLst>
          </a:prstGeom>
          <a:noFill/>
          <a:ln w="317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1021715" y="2687955"/>
            <a:ext cx="1371600" cy="49679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文件系统</a:t>
            </a:r>
            <a:endParaRPr lang="en-US" altLang="zh-CN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926715" y="2687955"/>
            <a:ext cx="1447800" cy="64901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内存管理器</a:t>
            </a:r>
            <a:endParaRPr lang="zh-CN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060315" y="2840355"/>
            <a:ext cx="1447800" cy="64901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CPU </a:t>
            </a:r>
            <a:r>
              <a:rPr lang="zh-CN" altLang="en-US" sz="1400" dirty="0"/>
              <a:t>调度器</a:t>
            </a:r>
            <a:endParaRPr lang="zh-CN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041515" y="4211955"/>
            <a:ext cx="1852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IPC,</a:t>
            </a:r>
            <a:r>
              <a:rPr lang="zh-CN" altLang="en-US" dirty="0"/>
              <a:t>地址空间</a:t>
            </a:r>
            <a:r>
              <a:rPr lang="en-US" dirty="0"/>
              <a:t>, </a:t>
            </a:r>
            <a:r>
              <a:rPr lang="is-IS" dirty="0"/>
              <a:t>…</a:t>
            </a:r>
            <a:endParaRPr lang="is-I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255" y="281940"/>
            <a:ext cx="8618855" cy="929005"/>
          </a:xfrm>
        </p:spPr>
        <p:txBody>
          <a:bodyPr/>
          <a:lstStyle/>
          <a:p>
            <a:r>
              <a:rPr lang="zh-CN" altLang="en-US" dirty="0"/>
              <a:t>不可能三角？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7329EC-83B4-8A42-B6D8-8C023A66771E}" type="slidenum">
              <a:rPr lang="en-US" smtClean="0"/>
            </a:fld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881441" y="1755458"/>
            <a:ext cx="1407795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 eaLnBrk="1" latinLnBrk="1" hangingPunct="1"/>
            <a:r>
              <a:rPr kumimoji="1" lang="zh-CN" altLang="en-US" sz="3200" b="1" dirty="0">
                <a:latin typeface="Arial Narrow" charset="0"/>
                <a:cs typeface="굴림" charset="0"/>
              </a:rPr>
              <a:t>宏内核</a:t>
            </a:r>
            <a:endParaRPr kumimoji="1" lang="zh-CN" altLang="en-US" sz="3200" b="1" dirty="0">
              <a:latin typeface="Arial Narrow" charset="0"/>
              <a:cs typeface="굴림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48814" y="4570095"/>
            <a:ext cx="1407795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 eaLnBrk="1" latinLnBrk="1" hangingPunct="1"/>
            <a:r>
              <a:rPr kumimoji="1" lang="zh-CN" altLang="en-US" sz="3200" b="1" dirty="0">
                <a:latin typeface="Arial Narrow" charset="0"/>
                <a:cs typeface="굴림" charset="0"/>
              </a:rPr>
              <a:t>微内核</a:t>
            </a:r>
            <a:endParaRPr kumimoji="1" lang="zh-CN" altLang="en-US" sz="3200" b="1" dirty="0">
              <a:latin typeface="Arial Narrow" charset="0"/>
              <a:cs typeface="굴림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255385" y="4792345"/>
            <a:ext cx="1744663" cy="42062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latinLnBrk="1" hangingPunct="1"/>
            <a:r>
              <a:rPr kumimoji="1" lang="en-US" sz="3200" b="1" dirty="0">
                <a:latin typeface="Arial Narrow" charset="0"/>
                <a:ea typeface="굴림" charset="0"/>
                <a:cs typeface="굴림" charset="0"/>
              </a:rPr>
              <a:t>DOS</a:t>
            </a:r>
            <a:endParaRPr kumimoji="1" lang="en-US" sz="3200" b="1" dirty="0">
              <a:latin typeface="Arial Narrow" charset="0"/>
              <a:ea typeface="굴림" charset="0"/>
              <a:cs typeface="굴림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88273" y="3122295"/>
            <a:ext cx="1062037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latinLnBrk="1" hangingPunct="1"/>
            <a:r>
              <a:rPr kumimoji="1" lang="zh-CN" altLang="en-US" sz="3200">
                <a:latin typeface="Arial Narrow" charset="0"/>
                <a:cs typeface="굴림" charset="0"/>
              </a:rPr>
              <a:t>安全</a:t>
            </a:r>
            <a:endParaRPr kumimoji="1" lang="zh-CN" altLang="en-US" sz="3200">
              <a:latin typeface="Arial Narrow" charset="0"/>
              <a:cs typeface="굴림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476240" y="3122295"/>
            <a:ext cx="107696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1" latinLnBrk="1" hangingPunct="1"/>
            <a:r>
              <a:rPr kumimoji="1" lang="zh-CN" altLang="en-US" sz="3200">
                <a:latin typeface="Arial Narrow" charset="0"/>
                <a:cs typeface="굴림" charset="0"/>
              </a:rPr>
              <a:t>快速</a:t>
            </a:r>
            <a:endParaRPr kumimoji="1" lang="zh-CN" altLang="en-US" sz="3200">
              <a:latin typeface="Arial Narrow" charset="0"/>
              <a:cs typeface="굴림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688398" y="5019358"/>
            <a:ext cx="1793875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latinLnBrk="1" hangingPunct="1"/>
            <a:r>
              <a:rPr kumimoji="1" lang="zh-CN" altLang="en-US" sz="3200">
                <a:latin typeface="Arial Narrow" charset="0"/>
                <a:cs typeface="굴림" charset="0"/>
              </a:rPr>
              <a:t>可扩展</a:t>
            </a:r>
            <a:endParaRPr kumimoji="1" lang="zh-CN" altLang="en-US" sz="3200">
              <a:latin typeface="Arial Narrow" charset="0"/>
              <a:cs typeface="굴림" charset="0"/>
            </a:endParaRP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3067685" y="2515870"/>
            <a:ext cx="3035300" cy="2427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教学目标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深入理解操作系统</a:t>
            </a:r>
          </a:p>
          <a:p>
            <a:pPr lvl="2"/>
            <a:r>
              <a:t>什么是操作系统</a:t>
            </a:r>
          </a:p>
          <a:p>
            <a:pPr lvl="2"/>
            <a:r>
              <a:t>操作系统干什么</a:t>
            </a:r>
          </a:p>
          <a:p>
            <a:pPr lvl="2"/>
            <a:r>
              <a:t>怎么设计操作系统</a:t>
            </a:r>
          </a:p>
          <a:p>
            <a:pPr lvl="1"/>
            <a:r>
              <a:t>学习做操作系统相关的研究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宏内核（</a:t>
            </a:r>
            <a:r>
              <a:rPr lang="en-US" altLang="zh-CN" dirty="0"/>
              <a:t>Monolithic 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609600" y="914400"/>
          <a:ext cx="7922840" cy="1578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665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微内核（</a:t>
            </a:r>
            <a:r>
              <a:rPr lang="en-US" altLang="zh-CN" dirty="0" smtClean="0"/>
              <a:t>Microkernel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609600" y="764704"/>
          <a:ext cx="7924800" cy="2154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5844" name="Picture 5" descr="D:\2015\2015课程\第1讲20151014\OS-structure-micr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0" y="3075384"/>
            <a:ext cx="71437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模块化（</a:t>
            </a:r>
            <a:r>
              <a:rPr lang="en-US" altLang="zh-CN" smtClean="0"/>
              <a:t>Modular </a:t>
            </a:r>
            <a:r>
              <a:rPr lang="zh-CN" altLang="en-US" smtClean="0"/>
              <a:t>）</a:t>
            </a:r>
            <a:endParaRPr lang="zh-CN" altLang="en-US" dirty="0" smtClean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619601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3" name="图示 22"/>
          <p:cNvGraphicFramePr/>
          <p:nvPr/>
        </p:nvGraphicFramePr>
        <p:xfrm>
          <a:off x="539552" y="1052736"/>
          <a:ext cx="7850534" cy="122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605405"/>
            <a:ext cx="7772400" cy="903605"/>
          </a:xfrm>
        </p:spPr>
        <p:txBody>
          <a:bodyPr/>
          <a:lstStyle/>
          <a:p>
            <a:pPr marL="0" lvl="0" indent="0">
              <a:buNone/>
            </a:pPr>
            <a:r>
              <a:t>今天作业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论文阅读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871855"/>
            <a:ext cx="9020175" cy="5701665"/>
          </a:xfrm>
        </p:spPr>
        <p:txBody>
          <a:bodyPr/>
          <a:lstStyle/>
          <a:p>
            <a:pPr lvl="0">
              <a:buFont typeface="Wingdings" panose="05000000000000000000" charset="0"/>
              <a:buChar char=""/>
            </a:pPr>
            <a:r>
              <a:t>必读</a:t>
            </a:r>
          </a:p>
          <a:p>
            <a:pPr marL="800100" lvl="1" indent="-342900">
              <a:buFont typeface="Wingdings" panose="05000000000000000000" charset="0"/>
              <a:buChar char=""/>
            </a:pPr>
            <a:r>
              <a:t>"Extensibility, Safety and Performance in the SPIN Operating System", </a:t>
            </a:r>
            <a:r>
              <a:rPr lang="en-US"/>
              <a:t>B.N.</a:t>
            </a:r>
            <a:r>
              <a:t>Bershad,</a:t>
            </a:r>
            <a:r>
              <a:rPr lang="en-US"/>
              <a:t>S. Savage,</a:t>
            </a:r>
            <a:r>
              <a:t> </a:t>
            </a:r>
            <a:r>
              <a:rPr lang="en-US"/>
              <a:t>e</a:t>
            </a:r>
            <a:r>
              <a:t>t al.(1995)</a:t>
            </a:r>
          </a:p>
          <a:p>
            <a:pPr marL="800100" lvl="1" indent="-342900">
              <a:buFont typeface="Wingdings" panose="05000000000000000000" charset="0"/>
              <a:buChar char=""/>
            </a:pPr>
            <a:r>
              <a:t>"Exokernel: An Operating System Architecture for Application-Level Resource Management", </a:t>
            </a:r>
            <a:r>
              <a:rPr lang="en-US"/>
              <a:t>D.R. </a:t>
            </a:r>
            <a:r>
              <a:t>Engler,</a:t>
            </a:r>
            <a:r>
              <a:rPr lang="en-US"/>
              <a:t> M.F. Kaashoek, e</a:t>
            </a:r>
            <a:r>
              <a:t>t al.(1995)</a:t>
            </a:r>
          </a:p>
          <a:p>
            <a:pPr marL="342900" lvl="0" indent="-342900">
              <a:buFont typeface="Wingdings" panose="05000000000000000000" charset="0"/>
              <a:buChar char=""/>
            </a:pPr>
            <a:r>
              <a:t>选读</a:t>
            </a:r>
          </a:p>
          <a:p>
            <a:pPr marL="800100" lvl="1" indent="-342900">
              <a:buFont typeface="Wingdings" panose="05000000000000000000" charset="0"/>
              <a:buChar char=""/>
            </a:pPr>
            <a:r>
              <a:t>"Multics - The first seven years", </a:t>
            </a:r>
            <a:r>
              <a:rPr lang="en-US"/>
              <a:t>F.J. </a:t>
            </a:r>
            <a:r>
              <a:t>Corbató, </a:t>
            </a:r>
            <a:r>
              <a:rPr lang="en-US"/>
              <a:t>J.H. </a:t>
            </a:r>
            <a:r>
              <a:t>Saltzer, and </a:t>
            </a:r>
            <a:r>
              <a:rPr lang="en-US"/>
              <a:t>C.T. </a:t>
            </a:r>
            <a:r>
              <a:t>Clingen, </a:t>
            </a:r>
            <a:r>
              <a:rPr>
                <a:hlinkClick r:id="rId1"/>
              </a:rPr>
              <a:t>https://www.multicians.org/f7y.html</a:t>
            </a:r>
            <a:endParaRPr>
              <a:hlinkClick r:id="rId1"/>
            </a:endParaRPr>
          </a:p>
          <a:p>
            <a:pPr marL="800100" lvl="1" indent="-342900">
              <a:buFont typeface="Wingdings" panose="05000000000000000000" charset="0"/>
              <a:buChar char=""/>
            </a:pPr>
            <a:r>
              <a:t>"the UNIX Time-sharing system", </a:t>
            </a:r>
            <a:r>
              <a:rPr lang="en-US"/>
              <a:t>D.M. </a:t>
            </a:r>
            <a:r>
              <a:t>Ritchie</a:t>
            </a:r>
            <a:r>
              <a:rPr lang="en-US"/>
              <a:t> </a:t>
            </a:r>
            <a:r>
              <a:t>and </a:t>
            </a:r>
            <a:r>
              <a:rPr lang="en-US"/>
              <a:t>K. </a:t>
            </a:r>
            <a:r>
              <a:t>Thompson. (1974)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参考资源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没有教科书</a:t>
            </a:r>
          </a:p>
          <a:p>
            <a:pPr lvl="1"/>
            <a:r>
              <a:t>参考书</a:t>
            </a:r>
          </a:p>
          <a:p>
            <a:pPr lvl="2"/>
            <a:r>
              <a:t>Operating Systems Concepts, 9th Edition Silbershatz, Galvin, Gagne</a:t>
            </a:r>
          </a:p>
          <a:p>
            <a:pPr lvl="2"/>
            <a:r>
              <a:t>Operating Systems: Principles and Practice, by Thomas Anderson,Michael Dahlin, ISBN 13: 978-098-567-3512, July, 2012</a:t>
            </a:r>
          </a:p>
          <a:p>
            <a:pPr lvl="2"/>
            <a:r>
              <a:t>Understanding Linux kernel, 3rd Edition</a:t>
            </a:r>
          </a:p>
          <a:p>
            <a:pPr lvl="2"/>
            <a:r>
              <a:t>Linux kernel development, 3rd Edition</a:t>
            </a:r>
          </a:p>
          <a:p>
            <a:pPr lvl="1"/>
            <a:r>
              <a:t>我们收集的部分知名高校操作系统课程资料</a:t>
            </a:r>
          </a:p>
          <a:p>
            <a:pPr lvl="2"/>
            <a:r>
              <a:rPr>
                <a:hlinkClick r:id="rId1"/>
              </a:rPr>
              <a:t>https://foxsen.github.io/2021/09/01/advanced-os.html</a:t>
            </a:r>
            <a:endParaRPr>
              <a:hlinkClick r:id="rId1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课后作业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论文阅读</a:t>
            </a:r>
          </a:p>
          <a:p>
            <a:pPr lvl="2"/>
            <a:r>
              <a:t>提前阅读下一讲内容相关的论文,1-2篇必读和适量选读</a:t>
            </a:r>
          </a:p>
          <a:p>
            <a:pPr lvl="1"/>
            <a:r>
              <a:t>代码分析报告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66675"/>
            <a:ext cx="8618855" cy="929005"/>
          </a:xfrm>
        </p:spPr>
        <p:txBody>
          <a:bodyPr/>
          <a:lstStyle/>
          <a:p>
            <a:pPr marL="0" lvl="0" indent="0">
              <a:buNone/>
            </a:pPr>
            <a:r>
              <a:t>带着这些问题读论文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关键的idea是什么？</a:t>
            </a:r>
          </a:p>
          <a:p>
            <a:pPr lvl="2"/>
            <a:r>
              <a:t>试着一句话表达（Elevator pitch）</a:t>
            </a:r>
          </a:p>
          <a:p>
            <a:pPr lvl="1"/>
            <a:r>
              <a:t>为什么作者为这么设计？</a:t>
            </a:r>
          </a:p>
          <a:p>
            <a:pPr lvl="2"/>
            <a:r>
              <a:t>理解设计的动机</a:t>
            </a:r>
          </a:p>
          <a:p>
            <a:pPr lvl="1"/>
            <a:r>
              <a:t>写作这篇文章时的驱动因素？</a:t>
            </a:r>
          </a:p>
          <a:p>
            <a:pPr lvl="2"/>
            <a:r>
              <a:t>哪些现在还成立？哪些现在已经不再成立?</a:t>
            </a:r>
          </a:p>
          <a:p>
            <a:pPr lvl="1"/>
            <a:r>
              <a:t>他们怎么做实验来支持其论点？</a:t>
            </a:r>
          </a:p>
          <a:p>
            <a:pPr lvl="1"/>
            <a:r>
              <a:t>论文有哪些不足之处?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5195</Words>
  <Application>WPS 演示</Application>
  <PresentationFormat/>
  <Paragraphs>573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2" baseType="lpstr">
      <vt:lpstr>Arial</vt:lpstr>
      <vt:lpstr>宋体</vt:lpstr>
      <vt:lpstr>Wingdings</vt:lpstr>
      <vt:lpstr>Times New Roman</vt:lpstr>
      <vt:lpstr>黑体</vt:lpstr>
      <vt:lpstr>Wingdings</vt:lpstr>
      <vt:lpstr>微软雅黑</vt:lpstr>
      <vt:lpstr>Arial Unicode MS</vt:lpstr>
      <vt:lpstr>Calibri</vt:lpstr>
      <vt:lpstr>Helvetica</vt:lpstr>
      <vt:lpstr>仿宋</vt:lpstr>
      <vt:lpstr>MS PGothic</vt:lpstr>
      <vt:lpstr>Cambria Math</vt:lpstr>
      <vt:lpstr>Comic Sans MS</vt:lpstr>
      <vt:lpstr>Arial Narrow</vt:lpstr>
      <vt:lpstr>굴림</vt:lpstr>
      <vt:lpstr>Gubbi</vt:lpstr>
      <vt:lpstr>Office Theme</vt:lpstr>
      <vt:lpstr>高级操作系统</vt:lpstr>
      <vt:lpstr>课程介绍</vt:lpstr>
      <vt:lpstr>高级在哪？</vt:lpstr>
      <vt:lpstr>教学内容</vt:lpstr>
      <vt:lpstr>教学内容（续）</vt:lpstr>
      <vt:lpstr>教学目标</vt:lpstr>
      <vt:lpstr>参考资源</vt:lpstr>
      <vt:lpstr>课后作业</vt:lpstr>
      <vt:lpstr>带着这些问题读论文</vt:lpstr>
      <vt:lpstr>论文的三遍阅读法</vt:lpstr>
      <vt:lpstr>课程资源</vt:lpstr>
      <vt:lpstr>操作系统的定义</vt:lpstr>
      <vt:lpstr>操作系统干什么?</vt:lpstr>
      <vt:lpstr>两个视角看操作系统</vt:lpstr>
      <vt:lpstr>OS界面1：面向硬件的计算机系统架构</vt:lpstr>
      <vt:lpstr>OS界面2：面向软件的应用运行环境</vt:lpstr>
      <vt:lpstr>OS技术范畴：两个界面</vt:lpstr>
      <vt:lpstr>操作系统的演化 (采用了UCR CS202的相关胶片）</vt:lpstr>
      <vt:lpstr>计算的曙光</vt:lpstr>
      <vt:lpstr>OS演化阶段0 (40s to 1955)</vt:lpstr>
      <vt:lpstr>这个时期的OS进展</vt:lpstr>
      <vt:lpstr>阶段 1: 1955-1970</vt:lpstr>
      <vt:lpstr>批处理</vt:lpstr>
      <vt:lpstr>本阶段的技术进展</vt:lpstr>
      <vt:lpstr>阶段1的问题</vt:lpstr>
      <vt:lpstr>本阶段的OS进展</vt:lpstr>
      <vt:lpstr>一些重要的项目</vt:lpstr>
      <vt:lpstr>并非一切顺利</vt:lpstr>
      <vt:lpstr>阶段 2: 1970s</vt:lpstr>
      <vt:lpstr>重要的进展和系统</vt:lpstr>
      <vt:lpstr>MULTICS</vt:lpstr>
      <vt:lpstr>Unix出现</vt:lpstr>
      <vt:lpstr>Unix (续)</vt:lpstr>
      <vt:lpstr>Unix的重要概念</vt:lpstr>
      <vt:lpstr>阶段3: 1980s</vt:lpstr>
      <vt:lpstr>Disk Operating System (DOS)</vt:lpstr>
      <vt:lpstr>OS新进展</vt:lpstr>
      <vt:lpstr>PowerPoint 演示文稿</vt:lpstr>
      <vt:lpstr>阶段4: 联网系统 (1990s to 2010s)</vt:lpstr>
      <vt:lpstr>阶段4, 续</vt:lpstr>
      <vt:lpstr>新的问题</vt:lpstr>
      <vt:lpstr>阶段5: 2010s – ??</vt:lpstr>
      <vt:lpstr>计算机与操作系统的发展</vt:lpstr>
      <vt:lpstr>OS 族谱</vt:lpstr>
      <vt:lpstr>OS 族谱</vt:lpstr>
      <vt:lpstr>操作系统演化（Evolution）</vt:lpstr>
      <vt:lpstr>操作系统的设计</vt:lpstr>
      <vt:lpstr>操作系统概览</vt:lpstr>
      <vt:lpstr>操作系统抽象（Abstraction）</vt:lpstr>
      <vt:lpstr>操作系统抽象（续）</vt:lpstr>
      <vt:lpstr>协调（ Coordination ）</vt:lpstr>
      <vt:lpstr>便利（Facilitation）</vt:lpstr>
      <vt:lpstr>可靠（Reliability）</vt:lpstr>
      <vt:lpstr>下节课的话题：操作系统的组成结构</vt:lpstr>
      <vt:lpstr>操作系统结构</vt:lpstr>
      <vt:lpstr>操作系统作为一个函数库 (如DOS)</vt:lpstr>
      <vt:lpstr>宏内核</vt:lpstr>
      <vt:lpstr>微内核</vt:lpstr>
      <vt:lpstr>不可能三角？ </vt:lpstr>
      <vt:lpstr>宏内核（Monolithic ）</vt:lpstr>
      <vt:lpstr>微内核（Microkernel）</vt:lpstr>
      <vt:lpstr>模块化（Modular ）</vt:lpstr>
      <vt:lpstr>今天作业</vt:lpstr>
      <vt:lpstr>论文阅读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高级操作系统</dc:title>
  <dc:creator>张福新、肖俊华</dc:creator>
  <cp:lastModifiedBy>foxsen</cp:lastModifiedBy>
  <cp:revision>19</cp:revision>
  <dcterms:created xsi:type="dcterms:W3CDTF">2022-09-06T07:28:57Z</dcterms:created>
  <dcterms:modified xsi:type="dcterms:W3CDTF">2022-09-06T07:28:57Z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2021/09/28</vt:lpwstr>
  </property>
  <property fmtid="{D5CDD505-2E9C-101B-9397-08002B2CF9AE}" pid="3" name="subtitle">
    <vt:lpwstr>第一讲：课程介绍和操作系统概述</vt:lpwstr>
  </property>
  <property fmtid="{D5CDD505-2E9C-101B-9397-08002B2CF9AE}" pid="4" name="KSOProductBuildVer">
    <vt:lpwstr>2052-11.1.0.11664</vt:lpwstr>
  </property>
  <property fmtid="{D5CDD505-2E9C-101B-9397-08002B2CF9AE}" pid="5" name="ICV">
    <vt:lpwstr/>
  </property>
</Properties>
</file>